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2" r:id="rId5"/>
    <p:sldId id="259" r:id="rId6"/>
    <p:sldId id="263" r:id="rId7"/>
    <p:sldId id="260" r:id="rId8"/>
    <p:sldId id="262" r:id="rId9"/>
    <p:sldId id="266" r:id="rId10"/>
    <p:sldId id="264" r:id="rId11"/>
    <p:sldId id="265" r:id="rId12"/>
    <p:sldId id="273" r:id="rId13"/>
    <p:sldId id="267" r:id="rId14"/>
    <p:sldId id="269" r:id="rId15"/>
    <p:sldId id="268" r:id="rId16"/>
    <p:sldId id="271" r:id="rId17"/>
    <p:sldId id="270" r:id="rId18"/>
    <p:sldId id="274" r:id="rId19"/>
    <p:sldId id="275" r:id="rId20"/>
    <p:sldId id="272" r:id="rId21"/>
    <p:sldId id="276" r:id="rId22"/>
    <p:sldId id="278" r:id="rId23"/>
    <p:sldId id="277" r:id="rId24"/>
    <p:sldId id="280" r:id="rId25"/>
    <p:sldId id="279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7F77B8-D6A5-4942-A7B6-777AC3E33B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1C7A51-E957-4244-9F5D-C2AA5D98FF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rmAutofit/>
          </a:bodyPr>
          <a:lstStyle/>
          <a:p>
            <a:r>
              <a:rPr lang="ru-RU" dirty="0" smtClean="0"/>
              <a:t>Вегетативное размножение плодовых деревьев. Вредители и болезни сада.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Король Анжела Валериевна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ermilon.ru/wp-content/uploads/userfiles/13_4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351" y="2674938"/>
            <a:ext cx="3625236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lvl="0" algn="just"/>
            <a:r>
              <a:rPr lang="ru-RU" sz="2200" dirty="0" smtClean="0"/>
              <a:t>1- </a:t>
            </a:r>
            <a:r>
              <a:rPr lang="ru-RU" sz="2200" b="1" dirty="0" smtClean="0"/>
              <a:t>подвой</a:t>
            </a:r>
            <a:r>
              <a:rPr lang="ru-RU" sz="2200" dirty="0" smtClean="0"/>
              <a:t> </a:t>
            </a:r>
            <a:r>
              <a:rPr lang="ru-RU" sz="2200" dirty="0"/>
              <a:t>– это растение, у которого используется корневая система и стебель;</a:t>
            </a:r>
            <a:br>
              <a:rPr lang="ru-RU" sz="2200" dirty="0"/>
            </a:br>
            <a:r>
              <a:rPr lang="ru-RU" sz="2200" dirty="0" smtClean="0"/>
              <a:t>2- </a:t>
            </a:r>
            <a:r>
              <a:rPr lang="ru-RU" sz="2200" b="1" dirty="0" smtClean="0"/>
              <a:t>привой</a:t>
            </a:r>
            <a:r>
              <a:rPr lang="ru-RU" sz="2200" dirty="0" smtClean="0"/>
              <a:t> </a:t>
            </a:r>
            <a:r>
              <a:rPr lang="ru-RU" sz="2200" dirty="0"/>
              <a:t>– это прививаемые к нему стебель, цветки, плоды или листья второго растения.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eloveselo.ru/wp-content/uploads/2018/03/kopulirovka-yabloni-vesennyaya-privivka-cherenkov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398" y="2674938"/>
            <a:ext cx="5173142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Прививка черенком - копулировка</a:t>
            </a:r>
            <a:endParaRPr lang="ru-RU" dirty="0"/>
          </a:p>
        </p:txBody>
      </p:sp>
      <p:pic>
        <p:nvPicPr>
          <p:cNvPr id="5" name="Рисунок 4" descr="Структура черен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4214810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ривой и подво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Копулировка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вивка мостико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185" y="2674938"/>
            <a:ext cx="332956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Прививка мостиком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вивка в расщеп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8469" y="2867025"/>
            <a:ext cx="571500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расщеп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ttp://seloveselo.ru/wp-content/uploads/2018/03/prevyu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4785" y="2674938"/>
            <a:ext cx="524236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Прививка в расщеп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nfakty.ru/wp-content/uploads/2018/04/dedovskij-sposob-privivki-derevev-dlya-bolshogo-urozhaya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999" y="2948940"/>
            <a:ext cx="5615940" cy="2903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кору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nfakty.ru/wp-content/uploads/2018/04/dedovskij-sposob-privivki-derevev-dlya-bolshogo-urozhaya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801" y="2674938"/>
            <a:ext cx="5892335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кору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деление кор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4000528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Прививка почкой</a:t>
            </a:r>
            <a:br>
              <a:rPr lang="ru-RU" dirty="0" smtClean="0"/>
            </a:br>
            <a:r>
              <a:rPr lang="ru-RU" dirty="0" smtClean="0"/>
              <a:t>Т- образный надрез на коре</a:t>
            </a:r>
            <a:endParaRPr lang="ru-RU" dirty="0"/>
          </a:p>
        </p:txBody>
      </p:sp>
      <p:pic>
        <p:nvPicPr>
          <p:cNvPr id="6" name="Содержимое 3" descr="Почка в разрезе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20056"/>
            <a:ext cx="4500562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очка для окулировк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981994"/>
            <a:ext cx="6024588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Каков сад , таков и садовник.</a:t>
            </a:r>
          </a:p>
          <a:p>
            <a:r>
              <a:rPr lang="ru-RU" dirty="0" smtClean="0"/>
              <a:t>Век за веком во главе пира долгожителей оказываются садоводы.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народе говорят:  «Построй дом , посади дерево, вырасти сына»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eloveselo.ru/wp-content/uploads/2018/03/окулировка-груши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2344" y="3038475"/>
            <a:ext cx="466725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Прививка почкой -окулировка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rivivka-yabloni-foto-video-vidy-i-sposoby-privivki-podrobno-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101" y="2674938"/>
            <a:ext cx="7265736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Алыча</a:t>
            </a:r>
            <a:r>
              <a:rPr lang="ru-RU" dirty="0" smtClean="0"/>
              <a:t> - самый сильный и благодатный подвой для всех косточковых, кроме вишен и черешен.</a:t>
            </a:r>
            <a:br>
              <a:rPr lang="ru-RU" dirty="0" smtClean="0"/>
            </a:br>
            <a:r>
              <a:rPr lang="ru-RU" b="1" dirty="0" smtClean="0"/>
              <a:t>Сливы</a:t>
            </a:r>
            <a:r>
              <a:rPr lang="ru-RU" dirty="0" smtClean="0"/>
              <a:t> (особенно полудикие) не столь хороши, как алыча, но тоже годятся для всех упомянутых косточковых пород.</a:t>
            </a:r>
            <a:br>
              <a:rPr lang="ru-RU" dirty="0" smtClean="0"/>
            </a:br>
            <a:r>
              <a:rPr lang="ru-RU" b="1" dirty="0" smtClean="0"/>
              <a:t>Яблоня</a:t>
            </a:r>
            <a:r>
              <a:rPr lang="ru-RU" dirty="0" smtClean="0"/>
              <a:t> - хорошо принимает яблони и груши, причем черенки можно прививать под кору даже в конце лета.</a:t>
            </a:r>
            <a:br>
              <a:rPr lang="ru-RU" dirty="0" smtClean="0"/>
            </a:br>
            <a:r>
              <a:rPr lang="ru-RU" b="1" dirty="0" smtClean="0"/>
              <a:t>Груша</a:t>
            </a:r>
            <a:r>
              <a:rPr lang="ru-RU" dirty="0" smtClean="0"/>
              <a:t> яблоню принимает с трудом, а вот своих грушевых сородичей других сортов - очень легко.</a:t>
            </a:r>
            <a:br>
              <a:rPr lang="ru-RU" dirty="0" smtClean="0"/>
            </a:br>
            <a:r>
              <a:rPr lang="ru-RU" b="1" dirty="0" smtClean="0"/>
              <a:t>Боярышник</a:t>
            </a:r>
            <a:r>
              <a:rPr lang="ru-RU" dirty="0" smtClean="0"/>
              <a:t> - к нему хорошо прививается груша.</a:t>
            </a:r>
            <a:br>
              <a:rPr lang="ru-RU" dirty="0" smtClean="0"/>
            </a:br>
            <a:r>
              <a:rPr lang="ru-RU" b="1" dirty="0" smtClean="0"/>
              <a:t>Рябина обыкновенная </a:t>
            </a:r>
            <a:r>
              <a:rPr lang="ru-RU" dirty="0" smtClean="0"/>
              <a:t>- может использоваться в качестве подвоя для груш, яблонь, черноплодной рябины.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Что и к чему можно прививать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блоня на рябин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550" y="2674938"/>
            <a:ext cx="517683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Прививка </a:t>
            </a:r>
            <a:r>
              <a:rPr lang="ru-RU" sz="3100" dirty="0"/>
              <a:t>яблони на рябину позволяет повысить морозостойкость дерева без потери качества плодов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Среди лишайников распространены представители родов </a:t>
            </a:r>
            <a:r>
              <a:rPr lang="ru-RU" b="1" i="1" dirty="0" err="1"/>
              <a:t>Cladonia</a:t>
            </a:r>
            <a:r>
              <a:rPr lang="ru-RU" b="1" i="1" dirty="0"/>
              <a:t>, </a:t>
            </a:r>
            <a:r>
              <a:rPr lang="ru-RU" b="1" i="1" dirty="0" err="1"/>
              <a:t>Hypogymnia</a:t>
            </a:r>
            <a:r>
              <a:rPr lang="ru-RU" b="1" i="1" dirty="0"/>
              <a:t>, </a:t>
            </a:r>
            <a:r>
              <a:rPr lang="ru-RU" b="1" i="1" dirty="0" err="1"/>
              <a:t>Parmelia</a:t>
            </a:r>
            <a:r>
              <a:rPr lang="ru-RU" dirty="0"/>
              <a:t>, а среди мхов — </a:t>
            </a:r>
            <a:r>
              <a:rPr lang="ru-RU" b="1" i="1" dirty="0" err="1"/>
              <a:t>Dicranum</a:t>
            </a:r>
            <a:r>
              <a:rPr lang="ru-RU" b="1" i="1" dirty="0"/>
              <a:t>, </a:t>
            </a:r>
            <a:r>
              <a:rPr lang="ru-RU" b="1" i="1" dirty="0" err="1"/>
              <a:t>Mnium</a:t>
            </a:r>
            <a:r>
              <a:rPr lang="ru-RU" dirty="0"/>
              <a:t> и др. Лишайниковые заболевания встречаются повсеместно на всех ягодных кустарниках и деревьях.</a:t>
            </a:r>
          </a:p>
          <a:p>
            <a:r>
              <a:rPr lang="ru-RU" dirty="0" smtClean="0"/>
              <a:t>Слоевища </a:t>
            </a:r>
            <a:r>
              <a:rPr lang="ru-RU" dirty="0"/>
              <a:t>лишайников задерживают влагу на поверхности коры, что может вызвать образование морозобоин в суровые зимы, и под слоевищами постоянно перезимовывают многие насекомые-вредители. Распространение лишайников и мхов свидетельствует в первую очередь об </a:t>
            </a:r>
            <a:r>
              <a:rPr lang="ru-RU" dirty="0" err="1"/>
              <a:t>ослабленности</a:t>
            </a:r>
            <a:r>
              <a:rPr lang="ru-RU" dirty="0"/>
              <a:t> растений.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Лишайниковые болезни яблонь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babushkinadacha.ru/wp-content/uploads/2017/08/1218ww-96-150x15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1594" y="3686175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Меры борьбы. </a:t>
            </a:r>
            <a:r>
              <a:rPr lang="ru-RU" sz="1800" dirty="0"/>
              <a:t>Постоянная зачистка и удаление слоевищ со стволов и скелетных ветвей и опрыскивание растений осенью раствором железного купороса (300 г/10 л </a:t>
            </a:r>
            <a:r>
              <a:rPr lang="ru-RU" sz="1600" dirty="0"/>
              <a:t>воды).</a:t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Вредители насекомые Яблоневая плодожорка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2564904"/>
            <a:ext cx="36724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54464"/>
            <a:ext cx="4320480" cy="42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Колесникова, В.Л. Садоводство Сибири / В.Л. Колесникова, Е.М. Кузьмина. – Красноярск: </a:t>
            </a:r>
            <a:r>
              <a:rPr lang="ru-RU" dirty="0" err="1"/>
              <a:t>Краснояр</a:t>
            </a:r>
            <a:r>
              <a:rPr lang="ru-RU" dirty="0"/>
              <a:t>. гос. </a:t>
            </a:r>
            <a:r>
              <a:rPr lang="ru-RU" dirty="0" err="1"/>
              <a:t>аграр</a:t>
            </a:r>
            <a:r>
              <a:rPr lang="ru-RU" dirty="0"/>
              <a:t>. ун-т, 2006. – 324 с.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Потапов, В.А. Плодоводство / В.А. Потапов, Ф.Н. Пильщиков. – М.: Колос, 2000. – 432 с.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Кривко</a:t>
            </a:r>
            <a:r>
              <a:rPr lang="ru-RU" dirty="0"/>
              <a:t>, Н.П. Плодоводство / Н.П. </a:t>
            </a:r>
            <a:r>
              <a:rPr lang="ru-RU" dirty="0" err="1"/>
              <a:t>Кривко</a:t>
            </a:r>
            <a:r>
              <a:rPr lang="ru-RU" dirty="0"/>
              <a:t>. – СПб.: Лань, 2014. – 416 с.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Кривко</a:t>
            </a:r>
            <a:r>
              <a:rPr lang="ru-RU" dirty="0"/>
              <a:t>, Н.П. </a:t>
            </a:r>
            <a:r>
              <a:rPr lang="ru-RU" dirty="0" err="1"/>
              <a:t>Питомниководство</a:t>
            </a:r>
            <a:r>
              <a:rPr lang="ru-RU" dirty="0"/>
              <a:t> садовых культур / Н.П. </a:t>
            </a:r>
            <a:r>
              <a:rPr lang="ru-RU" dirty="0" err="1"/>
              <a:t>Кривко</a:t>
            </a:r>
            <a:r>
              <a:rPr lang="ru-RU" dirty="0"/>
              <a:t>. – СПб.: Лань, 2015. – 368 с.</a:t>
            </a:r>
          </a:p>
          <a:p>
            <a:r>
              <a:rPr lang="ru-RU" dirty="0" smtClean="0"/>
              <a:t>5Сергоманов</a:t>
            </a:r>
            <a:r>
              <a:rPr lang="ru-RU" dirty="0"/>
              <a:t>, С.В. </a:t>
            </a:r>
            <a:r>
              <a:rPr lang="ru-RU" dirty="0" err="1"/>
              <a:t>Плодоовощеводство</a:t>
            </a:r>
            <a:r>
              <a:rPr lang="ru-RU" dirty="0"/>
              <a:t> и семеноводство с основами защиты растений: методические указания для прохождения учебной практики / </a:t>
            </a:r>
            <a:r>
              <a:rPr lang="ru-RU" dirty="0" err="1"/>
              <a:t>С.В.Сергоманов</a:t>
            </a:r>
            <a:r>
              <a:rPr lang="ru-RU" dirty="0"/>
              <a:t>, Н.А. </a:t>
            </a:r>
            <a:r>
              <a:rPr lang="ru-RU" dirty="0" err="1"/>
              <a:t>Мистратова</a:t>
            </a:r>
            <a:r>
              <a:rPr lang="ru-RU" dirty="0"/>
              <a:t>, Е.В. Савенкова; </a:t>
            </a:r>
            <a:r>
              <a:rPr lang="ru-RU" dirty="0" err="1"/>
              <a:t>Краснояр</a:t>
            </a:r>
            <a:r>
              <a:rPr lang="ru-RU" dirty="0"/>
              <a:t>. гос. </a:t>
            </a:r>
            <a:r>
              <a:rPr lang="ru-RU" dirty="0" err="1"/>
              <a:t>аграр</a:t>
            </a:r>
            <a:r>
              <a:rPr lang="ru-RU" dirty="0"/>
              <a:t>. ун-т. – Красноярск, 2016. – 96 </a:t>
            </a:r>
            <a:r>
              <a:rPr lang="ru-RU" dirty="0" smtClean="0"/>
              <a:t>с</a:t>
            </a:r>
          </a:p>
          <a:p>
            <a:r>
              <a:rPr lang="ru-RU" dirty="0"/>
              <a:t>6</a:t>
            </a:r>
            <a:r>
              <a:rPr lang="ru-RU" dirty="0" smtClean="0"/>
              <a:t>.Защита </a:t>
            </a:r>
            <a:r>
              <a:rPr lang="ru-RU" dirty="0"/>
              <a:t>растений от вредителей / под ред. Третьякова Н.Н., Исаичева В.В. Учебник. – СПб, Изд-во Лань, ГРИФ – 2012. – 528 с. </a:t>
            </a:r>
            <a:endParaRPr lang="ru-RU" dirty="0" smtClean="0"/>
          </a:p>
          <a:p>
            <a:r>
              <a:rPr lang="ru-RU" dirty="0"/>
              <a:t>7</a:t>
            </a:r>
            <a:r>
              <a:rPr lang="ru-RU" dirty="0" smtClean="0"/>
              <a:t>.Защита </a:t>
            </a:r>
            <a:r>
              <a:rPr lang="ru-RU" dirty="0"/>
              <a:t>растений от болезней / В.А. Шкаликов, О.О. Белошапкина, Д.Д. </a:t>
            </a:r>
            <a:r>
              <a:rPr lang="ru-RU" dirty="0" err="1"/>
              <a:t>Букреев</a:t>
            </a:r>
            <a:r>
              <a:rPr lang="ru-RU" dirty="0"/>
              <a:t> и др. // М.: </a:t>
            </a:r>
            <a:r>
              <a:rPr lang="ru-RU" dirty="0" err="1"/>
              <a:t>КолосС</a:t>
            </a:r>
            <a:r>
              <a:rPr lang="ru-RU" dirty="0"/>
              <a:t>, 2010. – 404 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 8.Чулкина</a:t>
            </a:r>
            <a:r>
              <a:rPr lang="ru-RU" dirty="0"/>
              <a:t>, В.А. Экологические основы интегрированной защиты растений / В.А. </a:t>
            </a:r>
            <a:r>
              <a:rPr lang="ru-RU" dirty="0" err="1"/>
              <a:t>Чулкина</a:t>
            </a:r>
            <a:r>
              <a:rPr lang="ru-RU" dirty="0"/>
              <a:t>, Е. Ю. Торопова, Г. Я. </a:t>
            </a:r>
            <a:r>
              <a:rPr lang="ru-RU" dirty="0" err="1"/>
              <a:t>Стецов</a:t>
            </a:r>
            <a:r>
              <a:rPr lang="ru-RU" dirty="0"/>
              <a:t> // М.: </a:t>
            </a:r>
            <a:r>
              <a:rPr lang="ru-RU" dirty="0" err="1"/>
              <a:t>КолосС</a:t>
            </a:r>
            <a:r>
              <a:rPr lang="ru-RU" dirty="0"/>
              <a:t>, 2007. – 568 с. </a:t>
            </a:r>
            <a:endParaRPr lang="ru-RU" dirty="0" smtClean="0"/>
          </a:p>
          <a:p>
            <a:r>
              <a:rPr lang="ru-RU"/>
              <a:t>9</a:t>
            </a:r>
            <a:r>
              <a:rPr lang="ru-RU" smtClean="0"/>
              <a:t>.Определитель </a:t>
            </a:r>
            <a:r>
              <a:rPr lang="ru-RU" dirty="0"/>
              <a:t>болезней растений / М.К. Хохряков, Т.Л. </a:t>
            </a:r>
            <a:r>
              <a:rPr lang="ru-RU" dirty="0" err="1"/>
              <a:t>Доброзракова</a:t>
            </a:r>
            <a:r>
              <a:rPr lang="ru-RU" dirty="0"/>
              <a:t>, К.М. Степанов и др. // Изд-во: Лань, 2003. – 592 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60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Правильное расположение  деревьев на участке от  строений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793604" cy="229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Расстояние от дерева до забора с соседом: на каком можно сажать, нормы посадки кустарников по СНиП и закону 2024, сколько метров отступать по СанП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67" y="2348880"/>
            <a:ext cx="48196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Плодовые деревья на участке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4608512" cy="337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987824" cy="35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78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п</a:t>
            </a:r>
            <a:r>
              <a:rPr lang="ru-RU" sz="2000" dirty="0" smtClean="0"/>
              <a:t>оловым путем – семенами;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2000" dirty="0" smtClean="0"/>
          </a:p>
          <a:p>
            <a:endParaRPr lang="ru-RU" sz="2000" dirty="0"/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Плодовые деревья относятся к покрытосеменным  или цветковым растениям размножаются:</a:t>
            </a:r>
            <a:endParaRPr lang="ru-RU" sz="3200" dirty="0"/>
          </a:p>
        </p:txBody>
      </p:sp>
      <p:pic>
        <p:nvPicPr>
          <p:cNvPr id="4" name="Рисунок 3" descr="https://fermilon.ru/wp-content/uploads/userfiles/1634_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4572000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ermilon.ru/wp-content/uploads/userfiles/1418_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071678"/>
            <a:ext cx="4214842" cy="3643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1B6FD"/>
              </a:buClr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73E87"/>
                </a:solidFill>
              </a:rPr>
              <a:t> </a:t>
            </a:r>
            <a:endParaRPr lang="ru-RU" b="1" dirty="0"/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cs typeface="Nirmala UI" pitchFamily="34" charset="0"/>
              </a:rPr>
              <a:t>вегетативным путем, которое широко  распространено в природе, но чаще использует человек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58938"/>
            <a:ext cx="70580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ermilon.ru/wp-content/uploads/userfiles/3109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356" y="2674938"/>
            <a:ext cx="3451225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селекционера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1340768"/>
            <a:ext cx="8028880" cy="478539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Золотое правило:</a:t>
            </a:r>
          </a:p>
          <a:p>
            <a:pPr>
              <a:buNone/>
            </a:pPr>
            <a:r>
              <a:rPr lang="ru-RU" dirty="0" smtClean="0"/>
              <a:t> Прививается косточка к косточке , </a:t>
            </a:r>
          </a:p>
          <a:p>
            <a:pPr>
              <a:buNone/>
            </a:pPr>
            <a:r>
              <a:rPr lang="ru-RU" dirty="0" smtClean="0"/>
              <a:t>семечка к семечке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ru-RU" sz="3600" dirty="0" smtClean="0">
                <a:solidFill>
                  <a:srgbClr val="000000"/>
                </a:solidFill>
                <a:latin typeface="Roboto"/>
              </a:rPr>
              <a:t>Садовод </a:t>
            </a:r>
            <a:r>
              <a:rPr lang="ru-RU" sz="3600" dirty="0">
                <a:solidFill>
                  <a:srgbClr val="000000"/>
                </a:solidFill>
                <a:latin typeface="Roboto"/>
              </a:rPr>
              <a:t>и маг отечественной селекции: интересные факты о И.В. Мичурине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826396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</a:t>
            </a:r>
            <a:r>
              <a:rPr lang="ru-RU" dirty="0" smtClean="0"/>
              <a:t>еренком   -весной;</a:t>
            </a:r>
          </a:p>
          <a:p>
            <a:r>
              <a:rPr lang="ru-RU" dirty="0"/>
              <a:t>м</a:t>
            </a:r>
            <a:r>
              <a:rPr lang="ru-RU" dirty="0" smtClean="0"/>
              <a:t>остиком - весной;</a:t>
            </a:r>
          </a:p>
          <a:p>
            <a:r>
              <a:rPr lang="ru-RU" dirty="0"/>
              <a:t>п</a:t>
            </a:r>
            <a:r>
              <a:rPr lang="ru-RU" dirty="0" smtClean="0"/>
              <a:t>очкой- вторая половина лета;</a:t>
            </a:r>
          </a:p>
          <a:p>
            <a:r>
              <a:rPr lang="ru-RU" dirty="0"/>
              <a:t>в</a:t>
            </a:r>
            <a:r>
              <a:rPr lang="ru-RU" dirty="0" smtClean="0"/>
              <a:t> расщеп- осень ;</a:t>
            </a:r>
          </a:p>
          <a:p>
            <a:r>
              <a:rPr lang="ru-RU" dirty="0"/>
              <a:t>з</a:t>
            </a:r>
            <a:r>
              <a:rPr lang="ru-RU" dirty="0" smtClean="0"/>
              <a:t>а кору- осень.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прививок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444</TotalTime>
  <Words>564</Words>
  <Application>Microsoft Office PowerPoint</Application>
  <PresentationFormat>Экран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Вегетативное размножение плодовых деревьев. Вредители и болезни сада.</vt:lpstr>
      <vt:lpstr>В народе говорят:  «Построй дом , посади дерево, вырасти сына»</vt:lpstr>
      <vt:lpstr>Правильное расположение  деревьев на участке от  строений</vt:lpstr>
      <vt:lpstr>Плодовые деревья на участке</vt:lpstr>
      <vt:lpstr>Плодовые деревья относятся к покрытосеменным  или цветковым растениям размножаются:</vt:lpstr>
      <vt:lpstr>вегетативным путем, которое широко  распространено в природе, но чаще использует человек </vt:lpstr>
      <vt:lpstr>Работа селекционера</vt:lpstr>
      <vt:lpstr>Садовод и маг отечественной селекции: интересные факты о И.В. Мичурине  </vt:lpstr>
      <vt:lpstr>Виды прививок</vt:lpstr>
      <vt:lpstr>1- подвой – это растение, у которого используется корневая система и стебель; 2- привой – это прививаемые к нему стебель, цветки, плоды или листья второго растения. </vt:lpstr>
      <vt:lpstr>Прививка черенком - копулировка</vt:lpstr>
      <vt:lpstr>Копулировка</vt:lpstr>
      <vt:lpstr>Прививка мостиком</vt:lpstr>
      <vt:lpstr>В расщеп</vt:lpstr>
      <vt:lpstr>Прививка в расщеп</vt:lpstr>
      <vt:lpstr>За кору</vt:lpstr>
      <vt:lpstr>За кору</vt:lpstr>
      <vt:lpstr>Прививка почкой Т- образный надрез на коре</vt:lpstr>
      <vt:lpstr>почка</vt:lpstr>
      <vt:lpstr>Прививка почкой -окулировка</vt:lpstr>
      <vt:lpstr>Самостоятельная работа</vt:lpstr>
      <vt:lpstr>Что и к чему можно прививать   </vt:lpstr>
      <vt:lpstr>  Прививка яблони на рябину позволяет повысить морозостойкость дерева без потери качества плодов </vt:lpstr>
      <vt:lpstr>Лишайниковые болезни яблонь</vt:lpstr>
      <vt:lpstr>Меры борьбы. Постоянная зачистка и удаление слоевищ со стволов и скелетных ветвей и опрыскивание растений осенью раствором железного купороса (300 г/10 л воды). </vt:lpstr>
      <vt:lpstr>Вредители насекомые Яблоневая плодожорка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Вегетативное размножение плодовых деревьев. Вредители и болезни сада.</dc:title>
  <dc:creator>CityLine</dc:creator>
  <cp:lastModifiedBy>Кабинет №13</cp:lastModifiedBy>
  <cp:revision>63</cp:revision>
  <dcterms:created xsi:type="dcterms:W3CDTF">2019-03-12T22:12:34Z</dcterms:created>
  <dcterms:modified xsi:type="dcterms:W3CDTF">2024-02-22T07:32:01Z</dcterms:modified>
</cp:coreProperties>
</file>