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1" r:id="rId16"/>
    <p:sldId id="270" r:id="rId17"/>
    <p:sldId id="269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97" autoAdjust="0"/>
  </p:normalViewPr>
  <p:slideViewPr>
    <p:cSldViewPr snapToGrid="0">
      <p:cViewPr varScale="1">
        <p:scale>
          <a:sx n="94" d="100"/>
          <a:sy n="94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48E36-7727-4709-AF59-3D5A6FF4A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F046FC-84E1-4916-A2CB-D007960C7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E8E3D-1DC6-4C6C-9192-E26C859E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E02DE-EEAA-4C42-93D0-B266735F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DB2FE-6D68-457F-A0F6-03F25D8F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702EF-5B9B-4A27-933E-D4D58152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9334D-E18E-4836-A03D-BD23B4D86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DAFFF-B3F2-4099-AF5F-213BCCBF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2DF3B-CC44-4A76-88EF-511BEC83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6F3ED-9DFA-4D3E-9932-71B67DF5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E79981-700E-492B-A6C2-08B6A319B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35E76-126E-4194-BB1B-E3229EB5F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68E57-6DD9-4CB9-952F-3FD6CD9E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6F40A-6A53-41E4-9F58-6EAFBB48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3511B-2490-4B0D-A2C8-BA4FCEED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7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7347A-44E1-4361-BBAA-541BBB9A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9E0AB-A63C-4DDA-AD8D-36C153363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89C73-0311-47CF-99A6-E904CB1E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DF0BF-E89B-489B-A2E4-189E2AB0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F122AC-232E-4371-9822-D42940E9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4D70-7852-4ECF-9A65-59B21263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22B36-C307-4295-96AB-38A0B338B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0C8FD4-92D3-45C9-8AAD-E66A3038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905E7-CF3E-4849-900A-E3536D2A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43E376-42B1-4C22-8993-B3F4B3F6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8C36C-EA35-4701-9CCD-15916BF2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0792A-6F3E-4511-B7B5-05802ED05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E7DAB9-3FAB-4257-9435-FA646A2A9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A4713-9DED-4001-B1C1-CA491953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90801-99B5-4E21-BB97-6493999D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23ECA2-6639-42CE-BA0F-64801568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2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47E6A-F2DD-4246-B890-5BF361DE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29444A-979C-422B-B948-0F82FE270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D69CEC-8B95-4DBF-99D2-BF17E86F7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AC543B-7014-433D-BF9E-004574223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F6EC1B-5003-41E2-9D16-0B7FF079B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63EC4A-9AFC-41AE-B904-D631D6B6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815A4D-3F4A-4EAE-A330-F9A6ED04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73430A-1F12-4944-B00E-7127564E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0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502D1-CC65-4A34-9E06-C5E3A79D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397BF4-1C19-4509-B37E-B6BCAD36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14FB47-9438-4F79-9914-5F771629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2197C2-8CD0-4C61-A6CF-F4B0F51B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9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ED0691-76DC-4925-8B50-A4D58126A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FDD6E9-69C7-4779-AF79-FEF38FB6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504999-0DAC-4358-B8D4-9E4EF3A2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965B-7B14-42EE-B63F-799C0CFB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20761-A47B-4151-817B-BD6041D93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F2BC81-C2AD-473B-8454-310CB40E7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1765CC-B296-4E5D-B53E-9EF313C9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45761E-FF5B-4CC0-B460-45250A38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E64E8-33B2-4212-A89D-BE9F20F3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A7E69-A26E-4119-BD0F-0E73BC58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560FD5-C4E2-40A7-AFA1-3BC118E0C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81DAEC-410F-40D7-9376-1237822AF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61C504-8BAF-473D-9EF9-5051F072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BA7FA2-8397-4955-A505-E3CC5516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06B046-9A9B-48E6-B305-9FB516068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6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CF096-81C2-44EF-889A-7383F2F3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176A17-5A34-4343-A3DB-3CCC2C856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F952A-131A-417F-ADE9-1595D6BE7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3C62-7AFD-427E-A2BB-EB6029C3912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51AAA9-4FB5-4591-8204-49E9B6682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0A0AB3-9F4D-427D-BACA-362F99525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C42A-3636-45F1-B357-FF6BE98BC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7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0024818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m.tiktok.com/ZSq13fta/" TargetMode="External"/><Relationship Id="rId5" Type="http://schemas.openxmlformats.org/officeDocument/2006/relationships/hyperlink" Target="https://www.instagram.com/rmc26_stavropol?r=nametag" TargetMode="External"/><Relationship Id="rId4" Type="http://schemas.openxmlformats.org/officeDocument/2006/relationships/hyperlink" Target="https://ok.ru/profile/59653152106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ZvczEOlqYiE8MXkPVr5ap6ggLJapF4GK/view?usp=shar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TmI98CNLeAM" TargetMode="External"/><Relationship Id="rId4" Type="http://schemas.openxmlformats.org/officeDocument/2006/relationships/hyperlink" Target="https://www.youtube.com/watch?v=Ec1XlR9D2AU&amp;feature=emb_log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vk.com/public200248186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m.tiktok.com/ZSq13fta/" TargetMode="External"/><Relationship Id="rId5" Type="http://schemas.openxmlformats.org/officeDocument/2006/relationships/hyperlink" Target="https://www.instagram.com/rmc26_stavropol?r=nametag" TargetMode="External"/><Relationship Id="rId4" Type="http://schemas.openxmlformats.org/officeDocument/2006/relationships/hyperlink" Target="https://ok.ru/profile/59653152106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drive.google.com/file/d/1WPNe7FGOceomK_vALEi2MU6CrDgB0Krr/view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6LznmwKp-M" TargetMode="External"/><Relationship Id="rId2" Type="http://schemas.openxmlformats.org/officeDocument/2006/relationships/hyperlink" Target="https://youtu.be/qAxsMjriFb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v24.tv/novosti/sajt-s-bazoj-detskih-kruzhkov-i-studij-sozdali-na-stavropole/" TargetMode="External"/><Relationship Id="rId2" Type="http://schemas.openxmlformats.org/officeDocument/2006/relationships/hyperlink" Target="https://tass.ru/nacionalnye-proekty/969639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ia.ru/20201012/navigator-1579438356.html" TargetMode="External"/><Relationship Id="rId4" Type="http://schemas.openxmlformats.org/officeDocument/2006/relationships/hyperlink" Target="https://edu.ru/app.php/news/nacionalnyy-proekt-obrazovanie/v-stavropolskom-krae-zarabotal-navigator-dopobrazo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u2nk7na6HVxOy0YyJSYIr7aBVzhIXxeL/view?usp=shar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TmI98CNLeAM" TargetMode="External"/><Relationship Id="rId4" Type="http://schemas.openxmlformats.org/officeDocument/2006/relationships/hyperlink" Target="https://www.youtube.com/watch?v=Ec1XlR9D2AU&amp;feature=emb_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E17AC-9888-4CA5-BE35-B38418F9B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525000" cy="3647757"/>
          </a:xfrm>
        </p:spPr>
        <p:txBody>
          <a:bodyPr>
            <a:noAutofit/>
          </a:bodyPr>
          <a:lstStyle/>
          <a:p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шаги и документы дорожной карты по внедрению персонифицированного финансирования дополнительного образования детей, в части проведения информационной кампании </a:t>
            </a:r>
          </a:p>
        </p:txBody>
      </p:sp>
    </p:spTree>
    <p:extLst>
      <p:ext uri="{BB962C8B-B14F-4D97-AF65-F5344CB8AC3E}">
        <p14:creationId xmlns:p14="http://schemas.microsoft.com/office/powerpoint/2010/main" val="126637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57BA2-5C69-4764-8949-4ACC143A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962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пошаговых инструкций на сайтах образовательных учреждений и группах в социальных сетях, распространение печатных версий через образовательные учреждения 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06C0B4-F22F-4E6D-9C9F-90BBC33F7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41" t="22373" r="25293" b="7715"/>
          <a:stretch/>
        </p:blipFill>
        <p:spPr>
          <a:xfrm>
            <a:off x="1268730" y="1679449"/>
            <a:ext cx="3928110" cy="3474719"/>
          </a:xfr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FEA1B28C-458F-4A11-A478-1DA4B8A7EE32}"/>
              </a:ext>
            </a:extLst>
          </p:cNvPr>
          <p:cNvSpPr txBox="1">
            <a:spLocks/>
          </p:cNvSpPr>
          <p:nvPr/>
        </p:nvSpPr>
        <p:spPr>
          <a:xfrm>
            <a:off x="171450" y="5775960"/>
            <a:ext cx="11700510" cy="96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сайтах образовательных учреждений и группах в социальных сетях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внедрении Целевой модели дополнительного образования детей в Ставропольском крае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DE2391-67F7-4889-83A6-5EC87963B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73" t="25062" r="26877" b="7979"/>
          <a:stretch/>
        </p:blipFill>
        <p:spPr>
          <a:xfrm>
            <a:off x="6633211" y="1679449"/>
            <a:ext cx="4065269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0D732E-C933-4B8B-8CC7-6E41CBA54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" y="2112792"/>
            <a:ext cx="4590288" cy="393226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13F0D7A-8528-49B6-B5C8-F928C6A3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2147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пошаговых инструкций на сайтах образовательных учреждений и группах в социальных сетях, распространение печатных версий через образовательные учреждения 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A4A76-076B-4B48-995B-B7E0E30D0CE7}"/>
              </a:ext>
            </a:extLst>
          </p:cNvPr>
          <p:cNvSpPr txBox="1"/>
          <p:nvPr/>
        </p:nvSpPr>
        <p:spPr>
          <a:xfrm>
            <a:off x="4791456" y="2340864"/>
            <a:ext cx="7199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Контакте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https://vk.com/public200248186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Одноклассники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https://ok.ru/profile/596531521069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defTabSz="457200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https://www.instagram.com/rmc26_stavropol?r=nametag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√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Tik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Tok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https://vm.tiktok.com/ZSq13fta/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2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D9AF-EBC2-4354-86F4-FF4CCB43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81"/>
            <a:ext cx="10515600" cy="14224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Краевой (заочный) конкурс 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«Лучшая программа глазами детей 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Навигаторе дополнительного образования детей Ставропольского края»</a:t>
            </a:r>
            <a:b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91059E-7553-46DB-95D6-48AAA78A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" y="1690688"/>
            <a:ext cx="3809524" cy="318095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ECD232ED-7294-4708-AB65-B32D0E023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920" y="1765736"/>
            <a:ext cx="7680960" cy="3105904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конкурса – популяризация информационной системы «Навигатор дополнительного образования детей Ставропольского края», привлечение внимания общественности к современной системе дополнительного образования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1825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9FAD5-4701-44DD-8BAB-7412292C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96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ПИЛОТЫ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DEA0F-4B04-4570-B4ED-026495308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1306640"/>
            <a:ext cx="5763768" cy="5286184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Арзгирский муниципальный округ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Александровский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Андроповский муниципальный округ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Апанасенковский муниципальный округ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Грачевский муниципальный округ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Ипатовский городской округ 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 городской округ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Красногвардейский муниципальный округ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Курский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Левокумский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Минераловодский городской округ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B97B63F-E1B8-43FF-8F91-A5A3A24EDF3B}"/>
              </a:ext>
            </a:extLst>
          </p:cNvPr>
          <p:cNvSpPr txBox="1">
            <a:spLocks/>
          </p:cNvSpPr>
          <p:nvPr/>
        </p:nvSpPr>
        <p:spPr>
          <a:xfrm>
            <a:off x="7013448" y="1306639"/>
            <a:ext cx="5090160" cy="448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Новоалександровский городской округ</a:t>
            </a:r>
          </a:p>
          <a:p>
            <a:pPr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Нефтекумский городской округ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Новоселицкий муниципальный округ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Петровский городской округ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городской округ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Степновский муниципальный район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Труновский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муниципальный округ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Туркменский муниципальный округ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Ессентуки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Железноводск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Кисловодск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Лермонтов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4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FF93DF-5711-4B07-AF76-3709BFCFD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0" t="24193" b="136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7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CAA42-83D3-4AE5-A2CD-222DA4D6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61"/>
            <a:ext cx="10515600" cy="11284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в школах, организация массовой выдачи сертификатов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4C3731-B179-403C-B183-87B3BFB50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" y="1690688"/>
            <a:ext cx="4144670" cy="42919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642637-FF38-4575-B8B5-D4C1970C6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961" y="1486455"/>
            <a:ext cx="7035394" cy="4700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FC3DF3-07FF-44E7-BEFF-0BDE2E24A984}"/>
              </a:ext>
            </a:extLst>
          </p:cNvPr>
          <p:cNvSpPr txBox="1"/>
          <p:nvPr/>
        </p:nvSpPr>
        <p:spPr>
          <a:xfrm>
            <a:off x="4791961" y="6179734"/>
            <a:ext cx="7035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https://drive.google.com/file/d/1ZvczEOlqYiE8MXkPVr5ap6ggLJapF4GK/view?usp=sharing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30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5060B-9439-474D-96F7-26058A4E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08"/>
            <a:ext cx="10515600" cy="10750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обучающих видео о регистрации в Навигаторе и порядке получения сертификатов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C23D47-F09B-43A1-88DD-217363FA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84" y="5136832"/>
            <a:ext cx="4328348" cy="76203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0AF18D2-37FD-4314-9FB8-88791D783554}"/>
              </a:ext>
            </a:extLst>
          </p:cNvPr>
          <p:cNvSpPr/>
          <p:nvPr/>
        </p:nvSpPr>
        <p:spPr>
          <a:xfrm>
            <a:off x="7073972" y="5022170"/>
            <a:ext cx="480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 panose="020F0502020204030204"/>
              </a:rPr>
              <a:t>Как зарегистрироваться в Навигаторе и получить сертификат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07EDA9-5281-409B-A445-80C49B79C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98" t="47332" r="12375" b="28434"/>
          <a:stretch/>
        </p:blipFill>
        <p:spPr>
          <a:xfrm>
            <a:off x="2377252" y="1505737"/>
            <a:ext cx="6599108" cy="3264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D8985-9A51-4EFC-B297-9778D16E97FB}"/>
              </a:ext>
            </a:extLst>
          </p:cNvPr>
          <p:cNvSpPr txBox="1"/>
          <p:nvPr/>
        </p:nvSpPr>
        <p:spPr>
          <a:xfrm>
            <a:off x="7073972" y="5846544"/>
            <a:ext cx="4598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https://www.youtube.com/watch?v=Ec1XlR9D2AU&amp;feature=emb_logo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171A24-15DD-4B10-9B37-C7977E748F34}"/>
              </a:ext>
            </a:extLst>
          </p:cNvPr>
          <p:cNvSpPr txBox="1"/>
          <p:nvPr/>
        </p:nvSpPr>
        <p:spPr>
          <a:xfrm>
            <a:off x="563784" y="584654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https://youtu.be/TmI98CNLeAM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0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540B6C3-BA0C-4FCC-93C4-B00BA0EB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79552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пошаговых инструкций на сайтах образовательных учреждений и группах в социальных сетях, распространение печатных версий через образовательные учреждения </a:t>
            </a:r>
            <a:br>
              <a:rPr lang="ru-RU" sz="2700" dirty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16EE5B-7C80-439D-B617-1CA2C5F7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" y="1615142"/>
            <a:ext cx="3497286" cy="3932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451FB-547C-4B36-9CD7-427B7EC5218A}"/>
              </a:ext>
            </a:extLst>
          </p:cNvPr>
          <p:cNvSpPr txBox="1"/>
          <p:nvPr/>
        </p:nvSpPr>
        <p:spPr>
          <a:xfrm>
            <a:off x="4297680" y="1536604"/>
            <a:ext cx="7982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Социальные сети: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Контакте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https://vk.com/public200248186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Одноклассники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https://ok.ru/profile/596531521069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✓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Instagram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https://www.instagram.com/rmc26_stavropol?r=nametag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√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Tik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Tok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https://vm.tiktok.com/ZSq13fta/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6562CF-B9EF-4DA6-ABA6-A65ED8352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2272" y="3473810"/>
            <a:ext cx="5206435" cy="29324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81AC58-22FD-4141-9DFA-71975F9A1C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3485" y="3239093"/>
            <a:ext cx="2798307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05A14-74E0-4F93-ADDB-54C6195A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(заочный) конкурс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программа глазами детей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Навигаторе дополнительного образования детей Ставропольского края»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89370-56F0-47E6-8667-630F2103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920" y="1765736"/>
            <a:ext cx="7680960" cy="3105904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конкурса – популяризация информационной системы «Навигатор дополнительного образования детей Ставропольского края», привлечение внимания общественности к современной системе дополнительного образования детей.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7FA268-F6CC-4FAD-8869-175A11AAE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" y="1690688"/>
            <a:ext cx="3809524" cy="3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CB1D6-23E2-49C0-9507-DB6D87EB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Пилотные муниципалитеты: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FF57B2-D3EF-4D74-8F96-91099C42A7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77328"/>
            <a:ext cx="10515600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Благодарненский городской округ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Буденновский муниципальный округ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Георгиевский городской округ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Изобильненский городской округ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Кочубеевский муниципальный округ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Предгорный муниципальный округ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Шпаковский муниципальный округ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Невинномысск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Пятигорск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Ставрополь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1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30106E-6807-4384-A2CF-2F15F6DFC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19095" b="1842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7970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562FD-8D79-496A-AFF0-A6D9A7D4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печатных материалов (листовок, буклетов)</a:t>
            </a:r>
            <a:b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учреждения ДО, общеобразовательные школы и дошкольные учреждения, в том числе через родительские собрания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09CAF60-7C35-4E49-BF9A-6663002DE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963975"/>
            <a:ext cx="5208976" cy="29300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6E223-5AA6-4AB1-9D44-7D85AEDE5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566" y="1871583"/>
            <a:ext cx="2798307" cy="34018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896CB-6BB3-4383-BAA4-C8E2C8DF1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104" y="1728067"/>
            <a:ext cx="2578832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2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391E0-2B1A-4148-9F0D-899A32A0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 для СМИ</a:t>
            </a:r>
            <a:endParaRPr lang="ru-RU" sz="4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CF18E-02E7-4B74-A4F8-F99979E63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962310"/>
            <a:ext cx="11601704" cy="5722970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https://drive.google.com/file/d/1WPNe7FGOceomK_vALEi2MU6CrDgB0Krr/view?usp=sharing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2AB545-C875-4600-93A1-74C34725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043558"/>
            <a:ext cx="3952240" cy="15474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EAC1AF-B9D1-402E-AD6F-E032EF3EF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25" t="16400" r="13150" b="5324"/>
          <a:stretch/>
        </p:blipFill>
        <p:spPr>
          <a:xfrm>
            <a:off x="72136" y="1463898"/>
            <a:ext cx="7891272" cy="52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690DA-3EA1-4590-9E03-5AB32E38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ПФ ДОД на региональном и </a:t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телевизионных и радио-каналах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65BF0-06C2-4CC7-917E-B267A4A85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825625"/>
            <a:ext cx="1098804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https://youtu.be/qAxsMjriFbo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https://youtu.be/l6LznmwKp-M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44D357-386A-43B9-AA90-FE05C30BC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93" y="1825625"/>
            <a:ext cx="6113227" cy="40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9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A2AA8-995B-46C3-90AE-A51A8B82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подробной информации </a:t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ПФ ДОД на сайтах учреждений, ОМСУ, РОИВ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74CFC-DC41-4FBF-9243-6DBEC0B9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https://tass.ru/nacionalnye-proekty/9696391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https://stv24.tv/novosti/sajt-s-bazoj-detskih-kruzhkov-i-studij-sozdali-na-stavropole/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https://edu.ru/app.php/news/nacionalnyy-proekt-obrazovanie/v-stavropolskom-krae-zarabotal-navigator-dopobrazo/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https://ria.ru/20201012/navigator-1579438356.html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6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116D-F170-4FA3-93F0-AAC4FDC5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715"/>
            <a:ext cx="12192000" cy="85039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родительских собраний в школах, организация массовой выдачи сертификатов</a:t>
            </a:r>
            <a:b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778852-7133-44DF-B29F-CC05F1C0F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0" t="21764" r="26177" b="15655"/>
          <a:stretch/>
        </p:blipFill>
        <p:spPr>
          <a:xfrm>
            <a:off x="274320" y="1398080"/>
            <a:ext cx="4187952" cy="4289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195C5-E1A9-47CD-94B7-3EE6365A1650}"/>
              </a:ext>
            </a:extLst>
          </p:cNvPr>
          <p:cNvSpPr txBox="1"/>
          <p:nvPr/>
        </p:nvSpPr>
        <p:spPr>
          <a:xfrm>
            <a:off x="5246370" y="6201825"/>
            <a:ext cx="6945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https://drive.google.com/file/d/1u2nk7na6HVxOy0YyJSYIr7aBVzhIXxeL/view?usp=sharing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88D7B3-66AB-4D8E-AF7C-4BE07F59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00" t="12266" r="29350" b="3734"/>
          <a:stretch/>
        </p:blipFill>
        <p:spPr>
          <a:xfrm>
            <a:off x="6373368" y="995545"/>
            <a:ext cx="5065776" cy="50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4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5060B-9439-474D-96F7-26058A4E8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обучающих видео о регистрации в Навигаторе и порядке получения сертификатов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C23D47-F09B-43A1-88DD-217363FAA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83" y="5018825"/>
            <a:ext cx="4328348" cy="7620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07EDA9-5281-409B-A445-80C49B79C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98" t="47332" r="12375" b="28434"/>
          <a:stretch/>
        </p:blipFill>
        <p:spPr>
          <a:xfrm>
            <a:off x="2377252" y="1505737"/>
            <a:ext cx="6599108" cy="3264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7C5D7C-3F9C-47F6-97F4-9773261A93D4}"/>
              </a:ext>
            </a:extLst>
          </p:cNvPr>
          <p:cNvSpPr txBox="1"/>
          <p:nvPr/>
        </p:nvSpPr>
        <p:spPr>
          <a:xfrm>
            <a:off x="7434072" y="4945589"/>
            <a:ext cx="4757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Как зарегистрироваться в Навигаторе и получить сертификат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F437BF-CD8C-4F54-B9C7-386498CEEB3F}"/>
              </a:ext>
            </a:extLst>
          </p:cNvPr>
          <p:cNvSpPr txBox="1"/>
          <p:nvPr/>
        </p:nvSpPr>
        <p:spPr>
          <a:xfrm>
            <a:off x="7434072" y="5767389"/>
            <a:ext cx="4598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https://www.youtube.com/watch?v=Ec1XlR9D2AU&amp;feature=emb_logo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32E34-085E-4D75-9826-8FA76AE1CA9E}"/>
              </a:ext>
            </a:extLst>
          </p:cNvPr>
          <p:cNvSpPr txBox="1"/>
          <p:nvPr/>
        </p:nvSpPr>
        <p:spPr>
          <a:xfrm>
            <a:off x="1069983" y="5844897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https://youtu.be/TmI98CNLeAM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961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699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Wingdings</vt:lpstr>
      <vt:lpstr>Тема Office</vt:lpstr>
      <vt:lpstr>  Основные шаги и документы дорожной карты по внедрению персонифицированного финансирования дополнительного образования детей, в части проведения информационной кампании </vt:lpstr>
      <vt:lpstr>Пилотные муниципалитеты: </vt:lpstr>
      <vt:lpstr>Презентация PowerPoint</vt:lpstr>
      <vt:lpstr>Распространение печатных материалов (листовок, буклетов)  через учреждения ДО, общеобразовательные школы и дошкольные учреждения, в том числе через родительские собрания</vt:lpstr>
      <vt:lpstr>Ответы на вопросы для СМИ</vt:lpstr>
      <vt:lpstr>Реклама ПФ ДОД на региональном и  муниципальных телевизионных и радио-каналах</vt:lpstr>
      <vt:lpstr>Размещение подробной информации  о внедрении ПФ ДОД на сайтах учреждений, ОМСУ, РОИВ</vt:lpstr>
      <vt:lpstr> Проведение родительских собраний в школах, организация массовой выдачи сертификатов </vt:lpstr>
      <vt:lpstr>Создание обучающих видео о регистрации в Навигаторе и порядке получения сертификатов</vt:lpstr>
      <vt:lpstr> Размещение пошаговых инструкций на сайтах образовательных учреждений и группах в социальных сетях, распространение печатных версий через образовательные учреждения  </vt:lpstr>
      <vt:lpstr>  Размещение пошаговых инструкций на сайтах образовательных учреждений и группах в социальных сетях, распространение печатных версий через образовательные учреждения  </vt:lpstr>
      <vt:lpstr>Краевой (заочный) конкурс  «Лучшая программа глазами детей  в Навигаторе дополнительного образования детей Ставропольского края» </vt:lpstr>
      <vt:lpstr>НЕ ПИЛОТЫ </vt:lpstr>
      <vt:lpstr>Презентация PowerPoint</vt:lpstr>
      <vt:lpstr>Проведение родительских собраний в школах, организация массовой выдачи сертификатов</vt:lpstr>
      <vt:lpstr>Создание обучающих видео о регистрации в Навигаторе и порядке получения сертификатов</vt:lpstr>
      <vt:lpstr>  Размещение пошаговых инструкций на сайтах образовательных учреждений и группах в социальных сетях, распространение печатных версий через образовательные учреждения  </vt:lpstr>
      <vt:lpstr> Краевой (заочный) конкурс  «Лучшая программа глазами детей  в Навигаторе дополнительного образования детей Ставропольского края»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шаги и документы, указанные в дорожной карте по внедрению персонифицированного финансирования дополнительного образования детей </dc:title>
  <dc:creator>admin</dc:creator>
  <cp:lastModifiedBy>Краевой центр экологии туризма и краеведения ГБУДО</cp:lastModifiedBy>
  <cp:revision>48</cp:revision>
  <dcterms:created xsi:type="dcterms:W3CDTF">2021-02-22T19:16:42Z</dcterms:created>
  <dcterms:modified xsi:type="dcterms:W3CDTF">2021-02-24T13:29:31Z</dcterms:modified>
</cp:coreProperties>
</file>