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E55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72" autoAdjust="0"/>
  </p:normalViewPr>
  <p:slideViewPr>
    <p:cSldViewPr>
      <p:cViewPr varScale="1">
        <p:scale>
          <a:sx n="106" d="100"/>
          <a:sy n="106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ds03.infourok.ru/uploads/doc/1378/000493cf-7e586bf8.ppt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kartaslov.ru/%D1%81%D0%BB%D0%BE%D0%B2%D0%B0%D1%80%D1%8C-%D0%B0%D1%84%D0%BE%D1%80%D0%B8%D0%B7%D0%BC%D0%BE%D0%B2-%D1%80%D1%83%D1%81%D1%81%D0%BA%D0%B8%D1%85-%D0%BF%D0%B8%D1%81%D0%B0%D1%82%D0%B5%D0%BB%D0%B5%D0%B9/%D1%81%D0%BE-%D1%81%D0%BB%D0%BE%D0%B2%D0%BE%D0%BC/%D0%BC%D0%B8%D0%B3" TargetMode="Externa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2561039687490886734" TargetMode="External"/><Relationship Id="rId2" Type="http://schemas.openxmlformats.org/officeDocument/2006/relationships/hyperlink" Target="https://yandex.ru/video/preview/1139067533155735841" TargetMode="External"/><Relationship Id="rId1" Type="http://schemas.openxmlformats.org/officeDocument/2006/relationships/hyperlink" Target="https://ds03.infourok.ru/uploads/doc/1378/000493cf-7e586bf8.ppt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ds03.infourok.ru/uploads/doc/1378/000493cf-7e586bf8.ppt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kartaslov.ru/%D1%81%D0%BB%D0%BE%D0%B2%D0%B0%D1%80%D1%8C-%D0%B0%D1%84%D0%BE%D1%80%D0%B8%D0%B7%D0%BC%D0%BE%D0%B2-%D1%80%D1%83%D1%81%D1%81%D0%BA%D0%B8%D1%85-%D0%BF%D0%B8%D1%81%D0%B0%D1%82%D0%B5%D0%BB%D0%B5%D0%B9/%D1%81%D0%BE-%D1%81%D0%BB%D0%BE%D0%B2%D0%BE%D0%BC/%D0%BC%D0%B8%D0%B3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2561039687490886734" TargetMode="External"/><Relationship Id="rId2" Type="http://schemas.openxmlformats.org/officeDocument/2006/relationships/hyperlink" Target="https://yandex.ru/video/preview/1139067533155735841" TargetMode="External"/><Relationship Id="rId1" Type="http://schemas.openxmlformats.org/officeDocument/2006/relationships/hyperlink" Target="https://ds03.infourok.ru/uploads/doc/1378/000493cf-7e586bf8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086E8-103C-462B-B154-D0E373F8BA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9A245-A5BE-40D4-99DF-04B39A1384F5}">
      <dgm:prSet/>
      <dgm:spPr/>
      <dgm:t>
        <a:bodyPr/>
        <a:lstStyle/>
        <a:p>
          <a:r>
            <a:rPr lang="ru-RU" b="0" i="0" baseline="0" dirty="0"/>
            <a:t>выяснить причины конфликтов между родителями и детьми;</a:t>
          </a:r>
          <a:endParaRPr lang="ru-RU" dirty="0"/>
        </a:p>
      </dgm:t>
    </dgm:pt>
    <dgm:pt modelId="{15BB8E75-4C5B-445D-AED3-C5FA367D9764}" type="parTrans" cxnId="{917B3534-5837-46B9-83D7-6FEB0362C65D}">
      <dgm:prSet/>
      <dgm:spPr/>
      <dgm:t>
        <a:bodyPr/>
        <a:lstStyle/>
        <a:p>
          <a:endParaRPr lang="ru-RU"/>
        </a:p>
      </dgm:t>
    </dgm:pt>
    <dgm:pt modelId="{02E13C1B-7747-40E6-B8FA-7A7A68C3EEFD}" type="sibTrans" cxnId="{917B3534-5837-46B9-83D7-6FEB0362C65D}">
      <dgm:prSet/>
      <dgm:spPr/>
      <dgm:t>
        <a:bodyPr/>
        <a:lstStyle/>
        <a:p>
          <a:endParaRPr lang="ru-RU"/>
        </a:p>
      </dgm:t>
    </dgm:pt>
    <dgm:pt modelId="{C893C1D8-450D-4A62-98DD-3AB6C7B9DA2B}">
      <dgm:prSet/>
      <dgm:spPr/>
      <dgm:t>
        <a:bodyPr/>
        <a:lstStyle/>
        <a:p>
          <a:r>
            <a:rPr lang="ru-RU" b="0" i="0" baseline="0" dirty="0"/>
            <a:t>научиться правильно себя вести в конфликтных ситуациях;</a:t>
          </a:r>
          <a:endParaRPr lang="ru-RU" dirty="0"/>
        </a:p>
      </dgm:t>
    </dgm:pt>
    <dgm:pt modelId="{30E3D050-FAA5-4D11-88C8-6AF4D3AD8A33}" type="parTrans" cxnId="{D18CFD05-8543-4706-8FB8-DBF956C29402}">
      <dgm:prSet/>
      <dgm:spPr/>
      <dgm:t>
        <a:bodyPr/>
        <a:lstStyle/>
        <a:p>
          <a:endParaRPr lang="ru-RU"/>
        </a:p>
      </dgm:t>
    </dgm:pt>
    <dgm:pt modelId="{9B84E365-3255-460C-B014-098524B2F9F8}" type="sibTrans" cxnId="{D18CFD05-8543-4706-8FB8-DBF956C29402}">
      <dgm:prSet/>
      <dgm:spPr/>
      <dgm:t>
        <a:bodyPr/>
        <a:lstStyle/>
        <a:p>
          <a:endParaRPr lang="ru-RU"/>
        </a:p>
      </dgm:t>
    </dgm:pt>
    <dgm:pt modelId="{E09CE76E-D4C3-4FAF-BC06-10BC6A22766C}">
      <dgm:prSet/>
      <dgm:spPr/>
      <dgm:t>
        <a:bodyPr/>
        <a:lstStyle/>
        <a:p>
          <a:r>
            <a:rPr lang="ru-RU" b="0" i="0" baseline="0"/>
            <a:t>научиться находить компромисс;</a:t>
          </a:r>
          <a:endParaRPr lang="ru-RU"/>
        </a:p>
      </dgm:t>
    </dgm:pt>
    <dgm:pt modelId="{DC9E67FD-8690-436B-A823-A278E0E3106F}" type="parTrans" cxnId="{32321604-5C53-4901-91F8-6CFAF9437E59}">
      <dgm:prSet/>
      <dgm:spPr/>
      <dgm:t>
        <a:bodyPr/>
        <a:lstStyle/>
        <a:p>
          <a:endParaRPr lang="ru-RU"/>
        </a:p>
      </dgm:t>
    </dgm:pt>
    <dgm:pt modelId="{ED4081FA-F56F-4724-84B1-AD5870093603}" type="sibTrans" cxnId="{32321604-5C53-4901-91F8-6CFAF9437E59}">
      <dgm:prSet/>
      <dgm:spPr/>
      <dgm:t>
        <a:bodyPr/>
        <a:lstStyle/>
        <a:p>
          <a:endParaRPr lang="ru-RU"/>
        </a:p>
      </dgm:t>
    </dgm:pt>
    <dgm:pt modelId="{739228E3-9168-440F-BBF4-9BDCE4CF4673}">
      <dgm:prSet/>
      <dgm:spPr/>
      <dgm:t>
        <a:bodyPr/>
        <a:lstStyle/>
        <a:p>
          <a:r>
            <a:rPr lang="ru-RU" b="0" i="0" baseline="0" dirty="0"/>
            <a:t>учиться конструктивному диалогу по спорным вопросам. </a:t>
          </a:r>
          <a:endParaRPr lang="ru-RU" dirty="0"/>
        </a:p>
      </dgm:t>
    </dgm:pt>
    <dgm:pt modelId="{16CAAD3F-447A-4AC3-A57C-C2BB1EB8481E}" type="parTrans" cxnId="{4943D265-B0BF-4E37-9BF4-18F5696E7FDA}">
      <dgm:prSet/>
      <dgm:spPr/>
      <dgm:t>
        <a:bodyPr/>
        <a:lstStyle/>
        <a:p>
          <a:endParaRPr lang="ru-RU"/>
        </a:p>
      </dgm:t>
    </dgm:pt>
    <dgm:pt modelId="{C7993F79-65A9-44D7-867B-7720FAF8AECE}" type="sibTrans" cxnId="{4943D265-B0BF-4E37-9BF4-18F5696E7FDA}">
      <dgm:prSet/>
      <dgm:spPr/>
      <dgm:t>
        <a:bodyPr/>
        <a:lstStyle/>
        <a:p>
          <a:endParaRPr lang="ru-RU"/>
        </a:p>
      </dgm:t>
    </dgm:pt>
    <dgm:pt modelId="{F9CAADDC-5BD4-4A61-9C32-A692D7CA844E}" type="pres">
      <dgm:prSet presAssocID="{BB6086E8-103C-462B-B154-D0E373F8BA2D}" presName="linear" presStyleCnt="0">
        <dgm:presLayoutVars>
          <dgm:animLvl val="lvl"/>
          <dgm:resizeHandles val="exact"/>
        </dgm:presLayoutVars>
      </dgm:prSet>
      <dgm:spPr/>
    </dgm:pt>
    <dgm:pt modelId="{BEED1A7C-9D0F-4AD8-81A8-7EA323C46296}" type="pres">
      <dgm:prSet presAssocID="{65C9A245-A5BE-40D4-99DF-04B39A1384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822009-A1E6-409F-AF0E-874137CA9834}" type="pres">
      <dgm:prSet presAssocID="{02E13C1B-7747-40E6-B8FA-7A7A68C3EEFD}" presName="spacer" presStyleCnt="0"/>
      <dgm:spPr/>
    </dgm:pt>
    <dgm:pt modelId="{B1CEBFBE-20C0-45D0-98E4-079F261A3FA1}" type="pres">
      <dgm:prSet presAssocID="{C893C1D8-450D-4A62-98DD-3AB6C7B9DA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E69EB2-3037-4819-8804-84640867521F}" type="pres">
      <dgm:prSet presAssocID="{9B84E365-3255-460C-B014-098524B2F9F8}" presName="spacer" presStyleCnt="0"/>
      <dgm:spPr/>
    </dgm:pt>
    <dgm:pt modelId="{DD1346DC-E3C9-45F1-AC91-27E047CADDA4}" type="pres">
      <dgm:prSet presAssocID="{E09CE76E-D4C3-4FAF-BC06-10BC6A2276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C75FF7-6655-4EFA-92CE-D0568B12A384}" type="pres">
      <dgm:prSet presAssocID="{ED4081FA-F56F-4724-84B1-AD5870093603}" presName="spacer" presStyleCnt="0"/>
      <dgm:spPr/>
    </dgm:pt>
    <dgm:pt modelId="{D94881FB-DAA5-4132-AAEF-F02814BD448C}" type="pres">
      <dgm:prSet presAssocID="{739228E3-9168-440F-BBF4-9BDCE4CF46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EE3500-8C4F-432A-9086-7E36114DC97C}" type="presOf" srcId="{C893C1D8-450D-4A62-98DD-3AB6C7B9DA2B}" destId="{B1CEBFBE-20C0-45D0-98E4-079F261A3FA1}" srcOrd="0" destOrd="0" presId="urn:microsoft.com/office/officeart/2005/8/layout/vList2"/>
    <dgm:cxn modelId="{32321604-5C53-4901-91F8-6CFAF9437E59}" srcId="{BB6086E8-103C-462B-B154-D0E373F8BA2D}" destId="{E09CE76E-D4C3-4FAF-BC06-10BC6A22766C}" srcOrd="2" destOrd="0" parTransId="{DC9E67FD-8690-436B-A823-A278E0E3106F}" sibTransId="{ED4081FA-F56F-4724-84B1-AD5870093603}"/>
    <dgm:cxn modelId="{D18CFD05-8543-4706-8FB8-DBF956C29402}" srcId="{BB6086E8-103C-462B-B154-D0E373F8BA2D}" destId="{C893C1D8-450D-4A62-98DD-3AB6C7B9DA2B}" srcOrd="1" destOrd="0" parTransId="{30E3D050-FAA5-4D11-88C8-6AF4D3AD8A33}" sibTransId="{9B84E365-3255-460C-B014-098524B2F9F8}"/>
    <dgm:cxn modelId="{C1C36E25-5B9E-4105-973B-9C60D3897F09}" type="presOf" srcId="{E09CE76E-D4C3-4FAF-BC06-10BC6A22766C}" destId="{DD1346DC-E3C9-45F1-AC91-27E047CADDA4}" srcOrd="0" destOrd="0" presId="urn:microsoft.com/office/officeart/2005/8/layout/vList2"/>
    <dgm:cxn modelId="{02384831-BC29-4387-9A32-BF2A49E4274F}" type="presOf" srcId="{739228E3-9168-440F-BBF4-9BDCE4CF4673}" destId="{D94881FB-DAA5-4132-AAEF-F02814BD448C}" srcOrd="0" destOrd="0" presId="urn:microsoft.com/office/officeart/2005/8/layout/vList2"/>
    <dgm:cxn modelId="{917B3534-5837-46B9-83D7-6FEB0362C65D}" srcId="{BB6086E8-103C-462B-B154-D0E373F8BA2D}" destId="{65C9A245-A5BE-40D4-99DF-04B39A1384F5}" srcOrd="0" destOrd="0" parTransId="{15BB8E75-4C5B-445D-AED3-C5FA367D9764}" sibTransId="{02E13C1B-7747-40E6-B8FA-7A7A68C3EEFD}"/>
    <dgm:cxn modelId="{7E5DBA38-D0D8-4C7A-B629-D3A24D8A4C7B}" type="presOf" srcId="{65C9A245-A5BE-40D4-99DF-04B39A1384F5}" destId="{BEED1A7C-9D0F-4AD8-81A8-7EA323C46296}" srcOrd="0" destOrd="0" presId="urn:microsoft.com/office/officeart/2005/8/layout/vList2"/>
    <dgm:cxn modelId="{4943D265-B0BF-4E37-9BF4-18F5696E7FDA}" srcId="{BB6086E8-103C-462B-B154-D0E373F8BA2D}" destId="{739228E3-9168-440F-BBF4-9BDCE4CF4673}" srcOrd="3" destOrd="0" parTransId="{16CAAD3F-447A-4AC3-A57C-C2BB1EB8481E}" sibTransId="{C7993F79-65A9-44D7-867B-7720FAF8AECE}"/>
    <dgm:cxn modelId="{AA0C95E6-1AB9-4958-8075-22AE640E3CAD}" type="presOf" srcId="{BB6086E8-103C-462B-B154-D0E373F8BA2D}" destId="{F9CAADDC-5BD4-4A61-9C32-A692D7CA844E}" srcOrd="0" destOrd="0" presId="urn:microsoft.com/office/officeart/2005/8/layout/vList2"/>
    <dgm:cxn modelId="{7A715522-2E80-45EC-B108-BB0226810BE4}" type="presParOf" srcId="{F9CAADDC-5BD4-4A61-9C32-A692D7CA844E}" destId="{BEED1A7C-9D0F-4AD8-81A8-7EA323C46296}" srcOrd="0" destOrd="0" presId="urn:microsoft.com/office/officeart/2005/8/layout/vList2"/>
    <dgm:cxn modelId="{20BBEA12-7A43-48C3-BA4A-6A564C3ADEE8}" type="presParOf" srcId="{F9CAADDC-5BD4-4A61-9C32-A692D7CA844E}" destId="{03822009-A1E6-409F-AF0E-874137CA9834}" srcOrd="1" destOrd="0" presId="urn:microsoft.com/office/officeart/2005/8/layout/vList2"/>
    <dgm:cxn modelId="{6D243122-2642-4A0E-A80C-80A330CC749D}" type="presParOf" srcId="{F9CAADDC-5BD4-4A61-9C32-A692D7CA844E}" destId="{B1CEBFBE-20C0-45D0-98E4-079F261A3FA1}" srcOrd="2" destOrd="0" presId="urn:microsoft.com/office/officeart/2005/8/layout/vList2"/>
    <dgm:cxn modelId="{6173BBC1-F09E-4DEC-8992-0E41F1734C1D}" type="presParOf" srcId="{F9CAADDC-5BD4-4A61-9C32-A692D7CA844E}" destId="{A5E69EB2-3037-4819-8804-84640867521F}" srcOrd="3" destOrd="0" presId="urn:microsoft.com/office/officeart/2005/8/layout/vList2"/>
    <dgm:cxn modelId="{CBAA0215-EBC2-47D6-8426-3BF131D2C1EE}" type="presParOf" srcId="{F9CAADDC-5BD4-4A61-9C32-A692D7CA844E}" destId="{DD1346DC-E3C9-45F1-AC91-27E047CADDA4}" srcOrd="4" destOrd="0" presId="urn:microsoft.com/office/officeart/2005/8/layout/vList2"/>
    <dgm:cxn modelId="{CC90129C-6DBD-4645-A16E-FB423C97F4C6}" type="presParOf" srcId="{F9CAADDC-5BD4-4A61-9C32-A692D7CA844E}" destId="{25C75FF7-6655-4EFA-92CE-D0568B12A384}" srcOrd="5" destOrd="0" presId="urn:microsoft.com/office/officeart/2005/8/layout/vList2"/>
    <dgm:cxn modelId="{9E61A577-BDAE-4FF5-8F79-43537A97DF14}" type="presParOf" srcId="{F9CAADDC-5BD4-4A61-9C32-A692D7CA844E}" destId="{D94881FB-DAA5-4132-AAEF-F02814BD44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E120BC-2455-4713-9CC6-AF2A0DC1940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BC8CB2-9B24-4190-B218-07EF02EB1C13}">
      <dgm:prSet/>
      <dgm:spPr/>
      <dgm:t>
        <a:bodyPr/>
        <a:lstStyle/>
        <a:p>
          <a:r>
            <a:rPr lang="ru-RU" u="sng" dirty="0">
              <a:solidFill>
                <a:srgbClr val="FFC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https://ds03.infourok.ru/uploads/doc/1378/000493cf-7e586bf8.ppt</a:t>
          </a:r>
          <a:endParaRPr lang="ru-RU" dirty="0">
            <a:solidFill>
              <a:srgbClr val="FFC000"/>
            </a:solidFill>
          </a:endParaRPr>
        </a:p>
      </dgm:t>
    </dgm:pt>
    <dgm:pt modelId="{0D0A3AAF-12B8-4B30-AE38-50B1C5B82DF4}" type="parTrans" cxnId="{F8E624CB-99D2-4E29-8EBA-E5D865B8F608}">
      <dgm:prSet/>
      <dgm:spPr/>
      <dgm:t>
        <a:bodyPr/>
        <a:lstStyle/>
        <a:p>
          <a:endParaRPr lang="ru-RU"/>
        </a:p>
      </dgm:t>
    </dgm:pt>
    <dgm:pt modelId="{F7984359-702D-484E-8A74-9FAD9E1C074F}" type="sibTrans" cxnId="{F8E624CB-99D2-4E29-8EBA-E5D865B8F608}">
      <dgm:prSet/>
      <dgm:spPr/>
      <dgm:t>
        <a:bodyPr/>
        <a:lstStyle/>
        <a:p>
          <a:endParaRPr lang="ru-RU"/>
        </a:p>
      </dgm:t>
    </dgm:pt>
    <dgm:pt modelId="{FC401132-949E-4AA5-83EE-DA40C740DCC5}" type="pres">
      <dgm:prSet presAssocID="{62E120BC-2455-4713-9CC6-AF2A0DC19404}" presName="linear" presStyleCnt="0">
        <dgm:presLayoutVars>
          <dgm:animLvl val="lvl"/>
          <dgm:resizeHandles val="exact"/>
        </dgm:presLayoutVars>
      </dgm:prSet>
      <dgm:spPr/>
    </dgm:pt>
    <dgm:pt modelId="{A9B6F42D-23E2-44A6-A660-8D2264C69F8C}" type="pres">
      <dgm:prSet presAssocID="{48BC8CB2-9B24-4190-B218-07EF02EB1C1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B52373-482D-4DBA-B0E1-2EF1911D63DA}" type="presOf" srcId="{48BC8CB2-9B24-4190-B218-07EF02EB1C13}" destId="{A9B6F42D-23E2-44A6-A660-8D2264C69F8C}" srcOrd="0" destOrd="0" presId="urn:microsoft.com/office/officeart/2005/8/layout/vList2"/>
    <dgm:cxn modelId="{87E1D984-C2DD-479D-A506-4720723B4899}" type="presOf" srcId="{62E120BC-2455-4713-9CC6-AF2A0DC19404}" destId="{FC401132-949E-4AA5-83EE-DA40C740DCC5}" srcOrd="0" destOrd="0" presId="urn:microsoft.com/office/officeart/2005/8/layout/vList2"/>
    <dgm:cxn modelId="{F8E624CB-99D2-4E29-8EBA-E5D865B8F608}" srcId="{62E120BC-2455-4713-9CC6-AF2A0DC19404}" destId="{48BC8CB2-9B24-4190-B218-07EF02EB1C13}" srcOrd="0" destOrd="0" parTransId="{0D0A3AAF-12B8-4B30-AE38-50B1C5B82DF4}" sibTransId="{F7984359-702D-484E-8A74-9FAD9E1C074F}"/>
    <dgm:cxn modelId="{5CAF07F4-356A-4AC1-92AC-9A5C6B4FC9D8}" type="presParOf" srcId="{FC401132-949E-4AA5-83EE-DA40C740DCC5}" destId="{A9B6F42D-23E2-44A6-A660-8D2264C69F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43351A-C3D9-4C03-9DFF-65D1C5D5A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0214EB-8F78-46D1-AB8F-629D17D60B29}">
      <dgm:prSet/>
      <dgm:spPr/>
      <dgm:t>
        <a:bodyPr/>
        <a:lstStyle/>
        <a:p>
          <a:pPr algn="just"/>
          <a:r>
            <a:rPr lang="ru-RU" i="0" baseline="0" dirty="0"/>
            <a:t>Как же найти золотую середину, чтобы не навредить своим детям, а детям не навредить себе?</a:t>
          </a:r>
          <a:endParaRPr lang="ru-RU" dirty="0"/>
        </a:p>
      </dgm:t>
    </dgm:pt>
    <dgm:pt modelId="{56811838-4895-4E78-9AC6-16068D29A7B4}" type="parTrans" cxnId="{92545CCF-5DBB-44EF-9B2F-EFD748E05FA4}">
      <dgm:prSet/>
      <dgm:spPr/>
      <dgm:t>
        <a:bodyPr/>
        <a:lstStyle/>
        <a:p>
          <a:endParaRPr lang="ru-RU"/>
        </a:p>
      </dgm:t>
    </dgm:pt>
    <dgm:pt modelId="{E7E9B07C-8991-4926-AE4D-BFE48CE4998E}" type="sibTrans" cxnId="{92545CCF-5DBB-44EF-9B2F-EFD748E05FA4}">
      <dgm:prSet/>
      <dgm:spPr/>
      <dgm:t>
        <a:bodyPr/>
        <a:lstStyle/>
        <a:p>
          <a:endParaRPr lang="ru-RU"/>
        </a:p>
      </dgm:t>
    </dgm:pt>
    <dgm:pt modelId="{C7FF95FE-0196-498C-B588-BD0B8D807F8D}" type="pres">
      <dgm:prSet presAssocID="{5143351A-C3D9-4C03-9DFF-65D1C5D5A9CC}" presName="linear" presStyleCnt="0">
        <dgm:presLayoutVars>
          <dgm:animLvl val="lvl"/>
          <dgm:resizeHandles val="exact"/>
        </dgm:presLayoutVars>
      </dgm:prSet>
      <dgm:spPr/>
    </dgm:pt>
    <dgm:pt modelId="{CA8B6109-418A-449F-993E-0A815D18B949}" type="pres">
      <dgm:prSet presAssocID="{FE0214EB-8F78-46D1-AB8F-629D17D60B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6E761A-7126-4FCD-9454-3D45055762D7}" type="presOf" srcId="{5143351A-C3D9-4C03-9DFF-65D1C5D5A9CC}" destId="{C7FF95FE-0196-498C-B588-BD0B8D807F8D}" srcOrd="0" destOrd="0" presId="urn:microsoft.com/office/officeart/2005/8/layout/vList2"/>
    <dgm:cxn modelId="{5888FEB0-0C96-4E55-BA4C-3A5A55515ADD}" type="presOf" srcId="{FE0214EB-8F78-46D1-AB8F-629D17D60B29}" destId="{CA8B6109-418A-449F-993E-0A815D18B949}" srcOrd="0" destOrd="0" presId="urn:microsoft.com/office/officeart/2005/8/layout/vList2"/>
    <dgm:cxn modelId="{92545CCF-5DBB-44EF-9B2F-EFD748E05FA4}" srcId="{5143351A-C3D9-4C03-9DFF-65D1C5D5A9CC}" destId="{FE0214EB-8F78-46D1-AB8F-629D17D60B29}" srcOrd="0" destOrd="0" parTransId="{56811838-4895-4E78-9AC6-16068D29A7B4}" sibTransId="{E7E9B07C-8991-4926-AE4D-BFE48CE4998E}"/>
    <dgm:cxn modelId="{4D3A64DF-EB9E-4E64-99E2-3197D8FD7051}" type="presParOf" srcId="{C7FF95FE-0196-498C-B588-BD0B8D807F8D}" destId="{CA8B6109-418A-449F-993E-0A815D18B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7ADCBF-A6DC-41C7-B5B5-9BECB551C97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B88D1E-C0E7-43C9-8099-DE54551519A2}">
      <dgm:prSet/>
      <dgm:spPr/>
      <dgm:t>
        <a:bodyPr/>
        <a:lstStyle/>
        <a:p>
          <a:r>
            <a:rPr lang="ru-RU" b="1" i="1" baseline="0" dirty="0"/>
            <a:t>Ах, </a:t>
          </a:r>
          <a:r>
            <a:rPr lang="ru-RU" b="1" i="1" baseline="0" dirty="0">
              <a:hlinkClick xmlns:r="http://schemas.openxmlformats.org/officeDocument/2006/relationships" r:id="rId1"/>
            </a:rPr>
            <a:t>миг</a:t>
          </a:r>
          <a:r>
            <a:rPr lang="ru-RU" b="1" i="1" baseline="0" dirty="0"/>
            <a:t> счастливый, быстротечный,</a:t>
          </a:r>
          <a:endParaRPr lang="ru-RU" dirty="0"/>
        </a:p>
      </dgm:t>
    </dgm:pt>
    <dgm:pt modelId="{0212090B-DB7C-4771-A733-F293D514E7FB}" type="parTrans" cxnId="{A8B1FAA3-B47B-4693-8BB0-E989FC609037}">
      <dgm:prSet/>
      <dgm:spPr/>
      <dgm:t>
        <a:bodyPr/>
        <a:lstStyle/>
        <a:p>
          <a:endParaRPr lang="ru-RU"/>
        </a:p>
      </dgm:t>
    </dgm:pt>
    <dgm:pt modelId="{B6C031AF-BFE2-4DF8-8BC5-5A31B35884D9}" type="sibTrans" cxnId="{A8B1FAA3-B47B-4693-8BB0-E989FC609037}">
      <dgm:prSet/>
      <dgm:spPr/>
      <dgm:t>
        <a:bodyPr/>
        <a:lstStyle/>
        <a:p>
          <a:endParaRPr lang="ru-RU"/>
        </a:p>
      </dgm:t>
    </dgm:pt>
    <dgm:pt modelId="{19A5788F-A3EC-4306-89A9-E2C8E77D6564}">
      <dgm:prSet/>
      <dgm:spPr/>
      <dgm:t>
        <a:bodyPr/>
        <a:lstStyle/>
        <a:p>
          <a:r>
            <a:rPr lang="ru-RU" b="1" i="1" baseline="0"/>
            <a:t>Волшебных юношеских лет!</a:t>
          </a:r>
          <a:endParaRPr lang="ru-RU"/>
        </a:p>
      </dgm:t>
    </dgm:pt>
    <dgm:pt modelId="{19F78117-C879-441D-A6B1-C1764A71B04C}" type="parTrans" cxnId="{D29E789B-ECE7-4224-896E-990045025EC5}">
      <dgm:prSet/>
      <dgm:spPr/>
      <dgm:t>
        <a:bodyPr/>
        <a:lstStyle/>
        <a:p>
          <a:endParaRPr lang="ru-RU"/>
        </a:p>
      </dgm:t>
    </dgm:pt>
    <dgm:pt modelId="{61F7B84E-D373-43F0-83D9-0CBE6DD3E720}" type="sibTrans" cxnId="{D29E789B-ECE7-4224-896E-990045025EC5}">
      <dgm:prSet/>
      <dgm:spPr/>
      <dgm:t>
        <a:bodyPr/>
        <a:lstStyle/>
        <a:p>
          <a:endParaRPr lang="ru-RU"/>
        </a:p>
      </dgm:t>
    </dgm:pt>
    <dgm:pt modelId="{7DBF2640-E688-4FFD-B859-76AE37536B10}">
      <dgm:prSet/>
      <dgm:spPr/>
      <dgm:t>
        <a:bodyPr/>
        <a:lstStyle/>
        <a:p>
          <a:r>
            <a:rPr lang="ru-RU" b="1" i="1" baseline="0"/>
            <a:t>Блажен, кто в радости сердечной</a:t>
          </a:r>
          <a:endParaRPr lang="ru-RU"/>
        </a:p>
      </dgm:t>
    </dgm:pt>
    <dgm:pt modelId="{7C802024-6DE9-4B09-A0B7-F599FD5903BF}" type="parTrans" cxnId="{43283313-0536-4F64-823C-013F1C5435D7}">
      <dgm:prSet/>
      <dgm:spPr/>
      <dgm:t>
        <a:bodyPr/>
        <a:lstStyle/>
        <a:p>
          <a:endParaRPr lang="ru-RU"/>
        </a:p>
      </dgm:t>
    </dgm:pt>
    <dgm:pt modelId="{9AB4D740-B5FA-4FBA-B3F9-2DD52323BDB0}" type="sibTrans" cxnId="{43283313-0536-4F64-823C-013F1C5435D7}">
      <dgm:prSet/>
      <dgm:spPr/>
      <dgm:t>
        <a:bodyPr/>
        <a:lstStyle/>
        <a:p>
          <a:endParaRPr lang="ru-RU"/>
        </a:p>
      </dgm:t>
    </dgm:pt>
    <dgm:pt modelId="{88224535-A051-4B14-B0F3-AFB1797CB81C}">
      <dgm:prSet/>
      <dgm:spPr/>
      <dgm:t>
        <a:bodyPr/>
        <a:lstStyle/>
        <a:p>
          <a:r>
            <a:rPr lang="ru-RU" b="1" i="1" baseline="0"/>
            <a:t>Тебя сорвал, как вешний цвет.</a:t>
          </a:r>
          <a:endParaRPr lang="ru-RU"/>
        </a:p>
      </dgm:t>
    </dgm:pt>
    <dgm:pt modelId="{70C4538D-31B5-4527-9962-7DC74D18BF06}" type="parTrans" cxnId="{1F415029-447D-4DDA-A7AD-A2387F7F0F60}">
      <dgm:prSet/>
      <dgm:spPr/>
      <dgm:t>
        <a:bodyPr/>
        <a:lstStyle/>
        <a:p>
          <a:endParaRPr lang="ru-RU"/>
        </a:p>
      </dgm:t>
    </dgm:pt>
    <dgm:pt modelId="{B53D1566-FB5D-459E-A51D-9697E0A84891}" type="sibTrans" cxnId="{1F415029-447D-4DDA-A7AD-A2387F7F0F60}">
      <dgm:prSet/>
      <dgm:spPr/>
      <dgm:t>
        <a:bodyPr/>
        <a:lstStyle/>
        <a:p>
          <a:endParaRPr lang="ru-RU"/>
        </a:p>
      </dgm:t>
    </dgm:pt>
    <dgm:pt modelId="{26A06BEF-B25C-41E1-8B38-9BF4330C8AA1}">
      <dgm:prSet/>
      <dgm:spPr/>
      <dgm:t>
        <a:bodyPr/>
        <a:lstStyle/>
        <a:p>
          <a:pPr algn="r"/>
          <a:r>
            <a:rPr lang="ru-RU" b="0" i="0" baseline="0" dirty="0">
              <a:solidFill>
                <a:srgbClr val="FFC000"/>
              </a:solidFill>
            </a:rPr>
            <a:t>(Полежаев А.И.)</a:t>
          </a:r>
          <a:endParaRPr lang="ru-RU" dirty="0">
            <a:solidFill>
              <a:srgbClr val="FFC000"/>
            </a:solidFill>
          </a:endParaRPr>
        </a:p>
      </dgm:t>
    </dgm:pt>
    <dgm:pt modelId="{5A7D46D1-F480-4A17-BF5A-1E5082452948}" type="parTrans" cxnId="{ACCCAD34-4CA0-4760-A8A7-A307A7E458F8}">
      <dgm:prSet/>
      <dgm:spPr/>
      <dgm:t>
        <a:bodyPr/>
        <a:lstStyle/>
        <a:p>
          <a:endParaRPr lang="ru-RU"/>
        </a:p>
      </dgm:t>
    </dgm:pt>
    <dgm:pt modelId="{1015F3A5-79C6-46BA-AC43-8CF2BB74A3A8}" type="sibTrans" cxnId="{ACCCAD34-4CA0-4760-A8A7-A307A7E458F8}">
      <dgm:prSet/>
      <dgm:spPr/>
      <dgm:t>
        <a:bodyPr/>
        <a:lstStyle/>
        <a:p>
          <a:endParaRPr lang="ru-RU"/>
        </a:p>
      </dgm:t>
    </dgm:pt>
    <dgm:pt modelId="{F726B8BA-54C2-4BAC-861F-90FBD0B4DA6B}" type="pres">
      <dgm:prSet presAssocID="{9F7ADCBF-A6DC-41C7-B5B5-9BECB551C979}" presName="linear" presStyleCnt="0">
        <dgm:presLayoutVars>
          <dgm:animLvl val="lvl"/>
          <dgm:resizeHandles val="exact"/>
        </dgm:presLayoutVars>
      </dgm:prSet>
      <dgm:spPr/>
    </dgm:pt>
    <dgm:pt modelId="{F6B95448-C34C-43FC-A976-7B5AB8B06DDA}" type="pres">
      <dgm:prSet presAssocID="{24B88D1E-C0E7-43C9-8099-DE54551519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1534BB-D385-4869-A01A-652464757199}" type="pres">
      <dgm:prSet presAssocID="{B6C031AF-BFE2-4DF8-8BC5-5A31B35884D9}" presName="spacer" presStyleCnt="0"/>
      <dgm:spPr/>
    </dgm:pt>
    <dgm:pt modelId="{AE3DC498-2888-4BD3-8F7C-EA300733391D}" type="pres">
      <dgm:prSet presAssocID="{19A5788F-A3EC-4306-89A9-E2C8E77D65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9696B3-0413-480D-8C3C-C6E546FE6192}" type="pres">
      <dgm:prSet presAssocID="{61F7B84E-D373-43F0-83D9-0CBE6DD3E720}" presName="spacer" presStyleCnt="0"/>
      <dgm:spPr/>
    </dgm:pt>
    <dgm:pt modelId="{F2E85A19-797B-4A89-BD3F-14989E5E1661}" type="pres">
      <dgm:prSet presAssocID="{7DBF2640-E688-4FFD-B859-76AE37536B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C51C04-306E-4BEF-B1FE-B5436077D72D}" type="pres">
      <dgm:prSet presAssocID="{9AB4D740-B5FA-4FBA-B3F9-2DD52323BDB0}" presName="spacer" presStyleCnt="0"/>
      <dgm:spPr/>
    </dgm:pt>
    <dgm:pt modelId="{E9DF047D-EFA8-4724-A482-1CEDBA81BC3B}" type="pres">
      <dgm:prSet presAssocID="{88224535-A051-4B14-B0F3-AFB1797CB8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622FD9-7CBB-452E-A921-4168D5F93C74}" type="pres">
      <dgm:prSet presAssocID="{B53D1566-FB5D-459E-A51D-9697E0A84891}" presName="spacer" presStyleCnt="0"/>
      <dgm:spPr/>
    </dgm:pt>
    <dgm:pt modelId="{F5478ACB-813C-4633-869E-DE84DF81A29E}" type="pres">
      <dgm:prSet presAssocID="{26A06BEF-B25C-41E1-8B38-9BF4330C8AA1}" presName="parentText" presStyleLbl="node1" presStyleIdx="4" presStyleCnt="5" custLinFactNeighborY="-27692">
        <dgm:presLayoutVars>
          <dgm:chMax val="0"/>
          <dgm:bulletEnabled val="1"/>
        </dgm:presLayoutVars>
      </dgm:prSet>
      <dgm:spPr/>
    </dgm:pt>
  </dgm:ptLst>
  <dgm:cxnLst>
    <dgm:cxn modelId="{90918908-CA4D-4656-A54D-CDB4F1B45CEC}" type="presOf" srcId="{24B88D1E-C0E7-43C9-8099-DE54551519A2}" destId="{F6B95448-C34C-43FC-A976-7B5AB8B06DDA}" srcOrd="0" destOrd="0" presId="urn:microsoft.com/office/officeart/2005/8/layout/vList2"/>
    <dgm:cxn modelId="{43283313-0536-4F64-823C-013F1C5435D7}" srcId="{9F7ADCBF-A6DC-41C7-B5B5-9BECB551C979}" destId="{7DBF2640-E688-4FFD-B859-76AE37536B10}" srcOrd="2" destOrd="0" parTransId="{7C802024-6DE9-4B09-A0B7-F599FD5903BF}" sibTransId="{9AB4D740-B5FA-4FBA-B3F9-2DD52323BDB0}"/>
    <dgm:cxn modelId="{1F415029-447D-4DDA-A7AD-A2387F7F0F60}" srcId="{9F7ADCBF-A6DC-41C7-B5B5-9BECB551C979}" destId="{88224535-A051-4B14-B0F3-AFB1797CB81C}" srcOrd="3" destOrd="0" parTransId="{70C4538D-31B5-4527-9962-7DC74D18BF06}" sibTransId="{B53D1566-FB5D-459E-A51D-9697E0A84891}"/>
    <dgm:cxn modelId="{ACCCAD34-4CA0-4760-A8A7-A307A7E458F8}" srcId="{9F7ADCBF-A6DC-41C7-B5B5-9BECB551C979}" destId="{26A06BEF-B25C-41E1-8B38-9BF4330C8AA1}" srcOrd="4" destOrd="0" parTransId="{5A7D46D1-F480-4A17-BF5A-1E5082452948}" sibTransId="{1015F3A5-79C6-46BA-AC43-8CF2BB74A3A8}"/>
    <dgm:cxn modelId="{531A203A-DDC0-4483-A2A6-E403F8435EAB}" type="presOf" srcId="{26A06BEF-B25C-41E1-8B38-9BF4330C8AA1}" destId="{F5478ACB-813C-4633-869E-DE84DF81A29E}" srcOrd="0" destOrd="0" presId="urn:microsoft.com/office/officeart/2005/8/layout/vList2"/>
    <dgm:cxn modelId="{175B6873-0DCD-483E-A82D-C0FB78B25CA3}" type="presOf" srcId="{7DBF2640-E688-4FFD-B859-76AE37536B10}" destId="{F2E85A19-797B-4A89-BD3F-14989E5E1661}" srcOrd="0" destOrd="0" presId="urn:microsoft.com/office/officeart/2005/8/layout/vList2"/>
    <dgm:cxn modelId="{D29E789B-ECE7-4224-896E-990045025EC5}" srcId="{9F7ADCBF-A6DC-41C7-B5B5-9BECB551C979}" destId="{19A5788F-A3EC-4306-89A9-E2C8E77D6564}" srcOrd="1" destOrd="0" parTransId="{19F78117-C879-441D-A6B1-C1764A71B04C}" sibTransId="{61F7B84E-D373-43F0-83D9-0CBE6DD3E720}"/>
    <dgm:cxn modelId="{A8B1FAA3-B47B-4693-8BB0-E989FC609037}" srcId="{9F7ADCBF-A6DC-41C7-B5B5-9BECB551C979}" destId="{24B88D1E-C0E7-43C9-8099-DE54551519A2}" srcOrd="0" destOrd="0" parTransId="{0212090B-DB7C-4771-A733-F293D514E7FB}" sibTransId="{B6C031AF-BFE2-4DF8-8BC5-5A31B35884D9}"/>
    <dgm:cxn modelId="{1CC4DDBF-4319-45F0-979D-3E35F9310C2A}" type="presOf" srcId="{9F7ADCBF-A6DC-41C7-B5B5-9BECB551C979}" destId="{F726B8BA-54C2-4BAC-861F-90FBD0B4DA6B}" srcOrd="0" destOrd="0" presId="urn:microsoft.com/office/officeart/2005/8/layout/vList2"/>
    <dgm:cxn modelId="{B06A9DE8-24EE-4708-834C-00418645D43E}" type="presOf" srcId="{88224535-A051-4B14-B0F3-AFB1797CB81C}" destId="{E9DF047D-EFA8-4724-A482-1CEDBA81BC3B}" srcOrd="0" destOrd="0" presId="urn:microsoft.com/office/officeart/2005/8/layout/vList2"/>
    <dgm:cxn modelId="{13FBCAFD-6269-4DB9-A12E-FE173B69C7D8}" type="presOf" srcId="{19A5788F-A3EC-4306-89A9-E2C8E77D6564}" destId="{AE3DC498-2888-4BD3-8F7C-EA300733391D}" srcOrd="0" destOrd="0" presId="urn:microsoft.com/office/officeart/2005/8/layout/vList2"/>
    <dgm:cxn modelId="{1742C1E8-B801-4FC2-BED4-572FBBAAE3C6}" type="presParOf" srcId="{F726B8BA-54C2-4BAC-861F-90FBD0B4DA6B}" destId="{F6B95448-C34C-43FC-A976-7B5AB8B06DDA}" srcOrd="0" destOrd="0" presId="urn:microsoft.com/office/officeart/2005/8/layout/vList2"/>
    <dgm:cxn modelId="{887A4C7A-82FE-4121-8BDB-E2CA8D2A0E60}" type="presParOf" srcId="{F726B8BA-54C2-4BAC-861F-90FBD0B4DA6B}" destId="{FF1534BB-D385-4869-A01A-652464757199}" srcOrd="1" destOrd="0" presId="urn:microsoft.com/office/officeart/2005/8/layout/vList2"/>
    <dgm:cxn modelId="{5AD041E8-F05B-40A6-9BB6-427297BB3C77}" type="presParOf" srcId="{F726B8BA-54C2-4BAC-861F-90FBD0B4DA6B}" destId="{AE3DC498-2888-4BD3-8F7C-EA300733391D}" srcOrd="2" destOrd="0" presId="urn:microsoft.com/office/officeart/2005/8/layout/vList2"/>
    <dgm:cxn modelId="{1F4E481C-E907-410D-902D-A62A774057A5}" type="presParOf" srcId="{F726B8BA-54C2-4BAC-861F-90FBD0B4DA6B}" destId="{D99696B3-0413-480D-8C3C-C6E546FE6192}" srcOrd="3" destOrd="0" presId="urn:microsoft.com/office/officeart/2005/8/layout/vList2"/>
    <dgm:cxn modelId="{5423A18B-5EE9-4338-9096-308CB9F3C68D}" type="presParOf" srcId="{F726B8BA-54C2-4BAC-861F-90FBD0B4DA6B}" destId="{F2E85A19-797B-4A89-BD3F-14989E5E1661}" srcOrd="4" destOrd="0" presId="urn:microsoft.com/office/officeart/2005/8/layout/vList2"/>
    <dgm:cxn modelId="{4EA1728E-5FDC-407E-919F-AB2914FC0CAE}" type="presParOf" srcId="{F726B8BA-54C2-4BAC-861F-90FBD0B4DA6B}" destId="{9DC51C04-306E-4BEF-B1FE-B5436077D72D}" srcOrd="5" destOrd="0" presId="urn:microsoft.com/office/officeart/2005/8/layout/vList2"/>
    <dgm:cxn modelId="{805C83A5-0714-4F9F-9F75-EAC0AF53DA46}" type="presParOf" srcId="{F726B8BA-54C2-4BAC-861F-90FBD0B4DA6B}" destId="{E9DF047D-EFA8-4724-A482-1CEDBA81BC3B}" srcOrd="6" destOrd="0" presId="urn:microsoft.com/office/officeart/2005/8/layout/vList2"/>
    <dgm:cxn modelId="{2D05715E-281C-4707-A88A-3FCCEF46416F}" type="presParOf" srcId="{F726B8BA-54C2-4BAC-861F-90FBD0B4DA6B}" destId="{6A622FD9-7CBB-452E-A921-4168D5F93C74}" srcOrd="7" destOrd="0" presId="urn:microsoft.com/office/officeart/2005/8/layout/vList2"/>
    <dgm:cxn modelId="{BF4E3853-BCA1-4258-98F3-06EE43F7A6FE}" type="presParOf" srcId="{F726B8BA-54C2-4BAC-861F-90FBD0B4DA6B}" destId="{F5478ACB-813C-4633-869E-DE84DF81A2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BF4893-B359-47E6-B7E7-CD469F63FA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C7243C-E892-4967-B97D-5A9ADE37E0DF}">
      <dgm:prSet/>
      <dgm:spPr/>
      <dgm:t>
        <a:bodyPr/>
        <a:lstStyle/>
        <a:p>
          <a:r>
            <a:rPr lang="ru-RU" b="0" i="1" baseline="0"/>
            <a:t>Давайте семейные ценности чтить,</a:t>
          </a:r>
          <a:endParaRPr lang="ru-RU"/>
        </a:p>
      </dgm:t>
    </dgm:pt>
    <dgm:pt modelId="{8065FD6B-1638-4C84-AC26-A87AC0A6F756}" type="parTrans" cxnId="{C14AF06A-1655-41B5-930E-3B74E4CB8905}">
      <dgm:prSet/>
      <dgm:spPr/>
      <dgm:t>
        <a:bodyPr/>
        <a:lstStyle/>
        <a:p>
          <a:endParaRPr lang="ru-RU"/>
        </a:p>
      </dgm:t>
    </dgm:pt>
    <dgm:pt modelId="{602AC3BB-EEEB-45BB-B6DA-8B120A468D57}" type="sibTrans" cxnId="{C14AF06A-1655-41B5-930E-3B74E4CB8905}">
      <dgm:prSet/>
      <dgm:spPr/>
      <dgm:t>
        <a:bodyPr/>
        <a:lstStyle/>
        <a:p>
          <a:endParaRPr lang="ru-RU"/>
        </a:p>
      </dgm:t>
    </dgm:pt>
    <dgm:pt modelId="{4405FD41-EF1C-46E1-B7F3-7BB84473C58D}">
      <dgm:prSet/>
      <dgm:spPr/>
      <dgm:t>
        <a:bodyPr/>
        <a:lstStyle/>
        <a:p>
          <a:r>
            <a:rPr lang="ru-RU" b="0" i="1" baseline="0"/>
            <a:t>Давайте всегда своих близких любить,</a:t>
          </a:r>
          <a:endParaRPr lang="ru-RU"/>
        </a:p>
      </dgm:t>
    </dgm:pt>
    <dgm:pt modelId="{6E621E63-FC7E-4EFF-8D57-D0D2C0162A6C}" type="parTrans" cxnId="{BEBC7F6D-FED5-47B8-934F-9E8D2112E1E0}">
      <dgm:prSet/>
      <dgm:spPr/>
      <dgm:t>
        <a:bodyPr/>
        <a:lstStyle/>
        <a:p>
          <a:endParaRPr lang="ru-RU"/>
        </a:p>
      </dgm:t>
    </dgm:pt>
    <dgm:pt modelId="{B275C3C2-BCED-4D65-A57B-3BA13CDDB29C}" type="sibTrans" cxnId="{BEBC7F6D-FED5-47B8-934F-9E8D2112E1E0}">
      <dgm:prSet/>
      <dgm:spPr/>
      <dgm:t>
        <a:bodyPr/>
        <a:lstStyle/>
        <a:p>
          <a:endParaRPr lang="ru-RU"/>
        </a:p>
      </dgm:t>
    </dgm:pt>
    <dgm:pt modelId="{42BE624F-C529-4AE2-ABC0-658C2D7927A9}">
      <dgm:prSet/>
      <dgm:spPr/>
      <dgm:t>
        <a:bodyPr/>
        <a:lstStyle/>
        <a:p>
          <a:r>
            <a:rPr lang="ru-RU" b="0" i="1" baseline="0"/>
            <a:t>Ведь только в семье мы поддержку найдем,</a:t>
          </a:r>
          <a:endParaRPr lang="ru-RU"/>
        </a:p>
      </dgm:t>
    </dgm:pt>
    <dgm:pt modelId="{BBAAB7CA-CABC-4869-8DF5-A9477730A911}" type="parTrans" cxnId="{C40D72E6-BAA6-4601-B4D9-5E6961E1FECE}">
      <dgm:prSet/>
      <dgm:spPr/>
      <dgm:t>
        <a:bodyPr/>
        <a:lstStyle/>
        <a:p>
          <a:endParaRPr lang="ru-RU"/>
        </a:p>
      </dgm:t>
    </dgm:pt>
    <dgm:pt modelId="{D77BF377-5DBB-45E1-951D-1AE5F2222FFC}" type="sibTrans" cxnId="{C40D72E6-BAA6-4601-B4D9-5E6961E1FECE}">
      <dgm:prSet/>
      <dgm:spPr/>
      <dgm:t>
        <a:bodyPr/>
        <a:lstStyle/>
        <a:p>
          <a:endParaRPr lang="ru-RU"/>
        </a:p>
      </dgm:t>
    </dgm:pt>
    <dgm:pt modelId="{16DF4C48-E8C2-438B-A3FF-217E24FCCF10}">
      <dgm:prSet/>
      <dgm:spPr/>
      <dgm:t>
        <a:bodyPr/>
        <a:lstStyle/>
        <a:p>
          <a:r>
            <a:rPr lang="ru-RU" b="0" i="1" baseline="0"/>
            <a:t>Пусть будет всегда полной чашей ваш дом!</a:t>
          </a:r>
          <a:endParaRPr lang="ru-RU"/>
        </a:p>
      </dgm:t>
    </dgm:pt>
    <dgm:pt modelId="{45F39699-CC43-4C22-AEE8-E43A5D0E12AE}" type="parTrans" cxnId="{4FE93419-4324-4A3C-A0B8-B3BE5F302090}">
      <dgm:prSet/>
      <dgm:spPr/>
      <dgm:t>
        <a:bodyPr/>
        <a:lstStyle/>
        <a:p>
          <a:endParaRPr lang="ru-RU"/>
        </a:p>
      </dgm:t>
    </dgm:pt>
    <dgm:pt modelId="{AB770C02-57BC-472F-B875-4A322B8E9A56}" type="sibTrans" cxnId="{4FE93419-4324-4A3C-A0B8-B3BE5F302090}">
      <dgm:prSet/>
      <dgm:spPr/>
      <dgm:t>
        <a:bodyPr/>
        <a:lstStyle/>
        <a:p>
          <a:endParaRPr lang="ru-RU"/>
        </a:p>
      </dgm:t>
    </dgm:pt>
    <dgm:pt modelId="{B5B7F776-5A85-425C-A439-7834E69D3469}">
      <dgm:prSet/>
      <dgm:spPr/>
      <dgm:t>
        <a:bodyPr/>
        <a:lstStyle/>
        <a:p>
          <a:r>
            <a:rPr lang="ru-RU" b="0" i="1" baseline="0"/>
            <a:t>Пусть дети и взрослые помнят всегда –</a:t>
          </a:r>
          <a:endParaRPr lang="ru-RU"/>
        </a:p>
      </dgm:t>
    </dgm:pt>
    <dgm:pt modelId="{233EB4DF-7B5D-4BEF-BDD1-B464B4EB0263}" type="parTrans" cxnId="{A22EA7E6-9CEE-4994-8DC4-F01705B3F2B8}">
      <dgm:prSet/>
      <dgm:spPr/>
      <dgm:t>
        <a:bodyPr/>
        <a:lstStyle/>
        <a:p>
          <a:endParaRPr lang="ru-RU"/>
        </a:p>
      </dgm:t>
    </dgm:pt>
    <dgm:pt modelId="{B0B45D78-2F12-4BC2-A609-92095E1233AA}" type="sibTrans" cxnId="{A22EA7E6-9CEE-4994-8DC4-F01705B3F2B8}">
      <dgm:prSet/>
      <dgm:spPr/>
      <dgm:t>
        <a:bodyPr/>
        <a:lstStyle/>
        <a:p>
          <a:endParaRPr lang="ru-RU"/>
        </a:p>
      </dgm:t>
    </dgm:pt>
    <dgm:pt modelId="{A6E59A44-7CA9-4E4C-BB6E-F565329CC96E}">
      <dgm:prSet/>
      <dgm:spPr/>
      <dgm:t>
        <a:bodyPr/>
        <a:lstStyle/>
        <a:p>
          <a:r>
            <a:rPr lang="ru-RU" b="0" i="1" baseline="0"/>
            <a:t>Семья – это главное! Через года</a:t>
          </a:r>
          <a:endParaRPr lang="ru-RU"/>
        </a:p>
      </dgm:t>
    </dgm:pt>
    <dgm:pt modelId="{A7BB1691-3269-4BF4-8EDC-2A5DE5D91B8A}" type="parTrans" cxnId="{E7E3FCB7-2434-4DE8-A9BA-AD46443BDEC5}">
      <dgm:prSet/>
      <dgm:spPr/>
      <dgm:t>
        <a:bodyPr/>
        <a:lstStyle/>
        <a:p>
          <a:endParaRPr lang="ru-RU"/>
        </a:p>
      </dgm:t>
    </dgm:pt>
    <dgm:pt modelId="{C60A8A51-E85B-4FDB-8E9E-1F06838793F7}" type="sibTrans" cxnId="{E7E3FCB7-2434-4DE8-A9BA-AD46443BDEC5}">
      <dgm:prSet/>
      <dgm:spPr/>
      <dgm:t>
        <a:bodyPr/>
        <a:lstStyle/>
        <a:p>
          <a:endParaRPr lang="ru-RU"/>
        </a:p>
      </dgm:t>
    </dgm:pt>
    <dgm:pt modelId="{D409770F-6F8E-400E-BDD7-AEB682A75410}">
      <dgm:prSet/>
      <dgm:spPr/>
      <dgm:t>
        <a:bodyPr/>
        <a:lstStyle/>
        <a:p>
          <a:r>
            <a:rPr lang="ru-RU" b="0" i="1" baseline="0"/>
            <a:t>Сумейте вы счастье свое пронести,</a:t>
          </a:r>
          <a:endParaRPr lang="ru-RU"/>
        </a:p>
      </dgm:t>
    </dgm:pt>
    <dgm:pt modelId="{18313176-0661-4334-867E-DF6E2EC586E3}" type="parTrans" cxnId="{D70653D1-0756-4674-B487-8EDA1FDA5C1B}">
      <dgm:prSet/>
      <dgm:spPr/>
      <dgm:t>
        <a:bodyPr/>
        <a:lstStyle/>
        <a:p>
          <a:endParaRPr lang="ru-RU"/>
        </a:p>
      </dgm:t>
    </dgm:pt>
    <dgm:pt modelId="{29044C74-A447-4F8C-9911-104D87E2FBB3}" type="sibTrans" cxnId="{D70653D1-0756-4674-B487-8EDA1FDA5C1B}">
      <dgm:prSet/>
      <dgm:spPr/>
      <dgm:t>
        <a:bodyPr/>
        <a:lstStyle/>
        <a:p>
          <a:endParaRPr lang="ru-RU"/>
        </a:p>
      </dgm:t>
    </dgm:pt>
    <dgm:pt modelId="{88A82925-33FB-40CE-8C9D-E16BF467762B}">
      <dgm:prSet/>
      <dgm:spPr/>
      <dgm:t>
        <a:bodyPr/>
        <a:lstStyle/>
        <a:p>
          <a:r>
            <a:rPr lang="ru-RU" b="0" i="1" baseline="0"/>
            <a:t>Пускай только лучшее ждет впереди!</a:t>
          </a:r>
          <a:endParaRPr lang="ru-RU"/>
        </a:p>
      </dgm:t>
    </dgm:pt>
    <dgm:pt modelId="{F1F831F3-0C5C-47B6-8534-985C697F433D}" type="parTrans" cxnId="{17D75E57-5492-46BA-8F90-112530E02BBE}">
      <dgm:prSet/>
      <dgm:spPr/>
      <dgm:t>
        <a:bodyPr/>
        <a:lstStyle/>
        <a:p>
          <a:endParaRPr lang="ru-RU"/>
        </a:p>
      </dgm:t>
    </dgm:pt>
    <dgm:pt modelId="{B25CC130-D4B5-491A-83D1-1BE5DA51219C}" type="sibTrans" cxnId="{17D75E57-5492-46BA-8F90-112530E02BBE}">
      <dgm:prSet/>
      <dgm:spPr/>
      <dgm:t>
        <a:bodyPr/>
        <a:lstStyle/>
        <a:p>
          <a:endParaRPr lang="ru-RU"/>
        </a:p>
      </dgm:t>
    </dgm:pt>
    <dgm:pt modelId="{4CCAE425-62FE-4190-B8B1-469A0CBD6062}" type="pres">
      <dgm:prSet presAssocID="{8DBF4893-B359-47E6-B7E7-CD469F63FA55}" presName="linear" presStyleCnt="0">
        <dgm:presLayoutVars>
          <dgm:animLvl val="lvl"/>
          <dgm:resizeHandles val="exact"/>
        </dgm:presLayoutVars>
      </dgm:prSet>
      <dgm:spPr/>
    </dgm:pt>
    <dgm:pt modelId="{66FA63D5-3DA1-4F06-AC74-33258826E9E3}" type="pres">
      <dgm:prSet presAssocID="{1AC7243C-E892-4967-B97D-5A9ADE37E0D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EEC037D-E566-44D1-8F36-96859401A146}" type="pres">
      <dgm:prSet presAssocID="{602AC3BB-EEEB-45BB-B6DA-8B120A468D57}" presName="spacer" presStyleCnt="0"/>
      <dgm:spPr/>
    </dgm:pt>
    <dgm:pt modelId="{1C0FE758-5969-4525-BEC0-B70E525CC8A0}" type="pres">
      <dgm:prSet presAssocID="{4405FD41-EF1C-46E1-B7F3-7BB84473C58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17C8946-6F6F-41DC-8FF4-86B45F6F0BD2}" type="pres">
      <dgm:prSet presAssocID="{B275C3C2-BCED-4D65-A57B-3BA13CDDB29C}" presName="spacer" presStyleCnt="0"/>
      <dgm:spPr/>
    </dgm:pt>
    <dgm:pt modelId="{BFFF7ED8-5491-4C05-AF97-2FD0987EE119}" type="pres">
      <dgm:prSet presAssocID="{42BE624F-C529-4AE2-ABC0-658C2D7927A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286414C-F1F9-41B4-BC13-120EB1318370}" type="pres">
      <dgm:prSet presAssocID="{D77BF377-5DBB-45E1-951D-1AE5F2222FFC}" presName="spacer" presStyleCnt="0"/>
      <dgm:spPr/>
    </dgm:pt>
    <dgm:pt modelId="{6C243F9A-9B27-4EBB-99F9-B306896C1B99}" type="pres">
      <dgm:prSet presAssocID="{16DF4C48-E8C2-438B-A3FF-217E24FCCF1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D50ED12-46FE-4123-B6DB-638CE33DA1A3}" type="pres">
      <dgm:prSet presAssocID="{AB770C02-57BC-472F-B875-4A322B8E9A56}" presName="spacer" presStyleCnt="0"/>
      <dgm:spPr/>
    </dgm:pt>
    <dgm:pt modelId="{8CBF753C-67EB-4B22-8B11-85A8105AF32C}" type="pres">
      <dgm:prSet presAssocID="{B5B7F776-5A85-425C-A439-7834E69D346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E83E452-73DD-45EF-B9D3-362ECDBF7B9A}" type="pres">
      <dgm:prSet presAssocID="{B0B45D78-2F12-4BC2-A609-92095E1233AA}" presName="spacer" presStyleCnt="0"/>
      <dgm:spPr/>
    </dgm:pt>
    <dgm:pt modelId="{327C19BE-3C8A-45E5-A330-82BCCBF8491C}" type="pres">
      <dgm:prSet presAssocID="{A6E59A44-7CA9-4E4C-BB6E-F565329CC96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C9BA89E-2D4F-40A6-A594-64045BBF1CF0}" type="pres">
      <dgm:prSet presAssocID="{C60A8A51-E85B-4FDB-8E9E-1F06838793F7}" presName="spacer" presStyleCnt="0"/>
      <dgm:spPr/>
    </dgm:pt>
    <dgm:pt modelId="{0794B0DE-B59A-4836-A91D-24F75B91CB81}" type="pres">
      <dgm:prSet presAssocID="{D409770F-6F8E-400E-BDD7-AEB682A7541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98E3588-D3C9-4FB7-B50D-C84BF177DE79}" type="pres">
      <dgm:prSet presAssocID="{29044C74-A447-4F8C-9911-104D87E2FBB3}" presName="spacer" presStyleCnt="0"/>
      <dgm:spPr/>
    </dgm:pt>
    <dgm:pt modelId="{E4693EC4-FACA-4CA9-AD89-2D60BF4BF01C}" type="pres">
      <dgm:prSet presAssocID="{88A82925-33FB-40CE-8C9D-E16BF467762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1AF470C-23D1-408F-B136-31DCCED12FEB}" type="presOf" srcId="{16DF4C48-E8C2-438B-A3FF-217E24FCCF10}" destId="{6C243F9A-9B27-4EBB-99F9-B306896C1B99}" srcOrd="0" destOrd="0" presId="urn:microsoft.com/office/officeart/2005/8/layout/vList2"/>
    <dgm:cxn modelId="{4FE93419-4324-4A3C-A0B8-B3BE5F302090}" srcId="{8DBF4893-B359-47E6-B7E7-CD469F63FA55}" destId="{16DF4C48-E8C2-438B-A3FF-217E24FCCF10}" srcOrd="3" destOrd="0" parTransId="{45F39699-CC43-4C22-AEE8-E43A5D0E12AE}" sibTransId="{AB770C02-57BC-472F-B875-4A322B8E9A56}"/>
    <dgm:cxn modelId="{43E12535-0208-48BD-B028-1CC5FA4505E0}" type="presOf" srcId="{D409770F-6F8E-400E-BDD7-AEB682A75410}" destId="{0794B0DE-B59A-4836-A91D-24F75B91CB81}" srcOrd="0" destOrd="0" presId="urn:microsoft.com/office/officeart/2005/8/layout/vList2"/>
    <dgm:cxn modelId="{C14AF06A-1655-41B5-930E-3B74E4CB8905}" srcId="{8DBF4893-B359-47E6-B7E7-CD469F63FA55}" destId="{1AC7243C-E892-4967-B97D-5A9ADE37E0DF}" srcOrd="0" destOrd="0" parTransId="{8065FD6B-1638-4C84-AC26-A87AC0A6F756}" sibTransId="{602AC3BB-EEEB-45BB-B6DA-8B120A468D57}"/>
    <dgm:cxn modelId="{BEBC7F6D-FED5-47B8-934F-9E8D2112E1E0}" srcId="{8DBF4893-B359-47E6-B7E7-CD469F63FA55}" destId="{4405FD41-EF1C-46E1-B7F3-7BB84473C58D}" srcOrd="1" destOrd="0" parTransId="{6E621E63-FC7E-4EFF-8D57-D0D2C0162A6C}" sibTransId="{B275C3C2-BCED-4D65-A57B-3BA13CDDB29C}"/>
    <dgm:cxn modelId="{807ACE52-F081-407F-A4A0-BBE4860639D6}" type="presOf" srcId="{88A82925-33FB-40CE-8C9D-E16BF467762B}" destId="{E4693EC4-FACA-4CA9-AD89-2D60BF4BF01C}" srcOrd="0" destOrd="0" presId="urn:microsoft.com/office/officeart/2005/8/layout/vList2"/>
    <dgm:cxn modelId="{17D75E57-5492-46BA-8F90-112530E02BBE}" srcId="{8DBF4893-B359-47E6-B7E7-CD469F63FA55}" destId="{88A82925-33FB-40CE-8C9D-E16BF467762B}" srcOrd="7" destOrd="0" parTransId="{F1F831F3-0C5C-47B6-8534-985C697F433D}" sibTransId="{B25CC130-D4B5-491A-83D1-1BE5DA51219C}"/>
    <dgm:cxn modelId="{450AE2B2-BCA2-45CC-8E1F-5D0D9A379D39}" type="presOf" srcId="{8DBF4893-B359-47E6-B7E7-CD469F63FA55}" destId="{4CCAE425-62FE-4190-B8B1-469A0CBD6062}" srcOrd="0" destOrd="0" presId="urn:microsoft.com/office/officeart/2005/8/layout/vList2"/>
    <dgm:cxn modelId="{E7E3FCB7-2434-4DE8-A9BA-AD46443BDEC5}" srcId="{8DBF4893-B359-47E6-B7E7-CD469F63FA55}" destId="{A6E59A44-7CA9-4E4C-BB6E-F565329CC96E}" srcOrd="5" destOrd="0" parTransId="{A7BB1691-3269-4BF4-8EDC-2A5DE5D91B8A}" sibTransId="{C60A8A51-E85B-4FDB-8E9E-1F06838793F7}"/>
    <dgm:cxn modelId="{12C0FDCA-C212-4C94-ADE4-CB60F02B1455}" type="presOf" srcId="{B5B7F776-5A85-425C-A439-7834E69D3469}" destId="{8CBF753C-67EB-4B22-8B11-85A8105AF32C}" srcOrd="0" destOrd="0" presId="urn:microsoft.com/office/officeart/2005/8/layout/vList2"/>
    <dgm:cxn modelId="{D70653D1-0756-4674-B487-8EDA1FDA5C1B}" srcId="{8DBF4893-B359-47E6-B7E7-CD469F63FA55}" destId="{D409770F-6F8E-400E-BDD7-AEB682A75410}" srcOrd="6" destOrd="0" parTransId="{18313176-0661-4334-867E-DF6E2EC586E3}" sibTransId="{29044C74-A447-4F8C-9911-104D87E2FBB3}"/>
    <dgm:cxn modelId="{DC9BA2DA-E536-45DD-957F-1B8C14B64276}" type="presOf" srcId="{1AC7243C-E892-4967-B97D-5A9ADE37E0DF}" destId="{66FA63D5-3DA1-4F06-AC74-33258826E9E3}" srcOrd="0" destOrd="0" presId="urn:microsoft.com/office/officeart/2005/8/layout/vList2"/>
    <dgm:cxn modelId="{8F38FBE1-2D9C-4781-9B55-000A1719C125}" type="presOf" srcId="{A6E59A44-7CA9-4E4C-BB6E-F565329CC96E}" destId="{327C19BE-3C8A-45E5-A330-82BCCBF8491C}" srcOrd="0" destOrd="0" presId="urn:microsoft.com/office/officeart/2005/8/layout/vList2"/>
    <dgm:cxn modelId="{C40D72E6-BAA6-4601-B4D9-5E6961E1FECE}" srcId="{8DBF4893-B359-47E6-B7E7-CD469F63FA55}" destId="{42BE624F-C529-4AE2-ABC0-658C2D7927A9}" srcOrd="2" destOrd="0" parTransId="{BBAAB7CA-CABC-4869-8DF5-A9477730A911}" sibTransId="{D77BF377-5DBB-45E1-951D-1AE5F2222FFC}"/>
    <dgm:cxn modelId="{A22EA7E6-9CEE-4994-8DC4-F01705B3F2B8}" srcId="{8DBF4893-B359-47E6-B7E7-CD469F63FA55}" destId="{B5B7F776-5A85-425C-A439-7834E69D3469}" srcOrd="4" destOrd="0" parTransId="{233EB4DF-7B5D-4BEF-BDD1-B464B4EB0263}" sibTransId="{B0B45D78-2F12-4BC2-A609-92095E1233AA}"/>
    <dgm:cxn modelId="{E848B1EB-B690-41FB-8D79-DEAC28CC62CC}" type="presOf" srcId="{42BE624F-C529-4AE2-ABC0-658C2D7927A9}" destId="{BFFF7ED8-5491-4C05-AF97-2FD0987EE119}" srcOrd="0" destOrd="0" presId="urn:microsoft.com/office/officeart/2005/8/layout/vList2"/>
    <dgm:cxn modelId="{3031F4F0-028D-43D2-AB04-B59B21BC1EC6}" type="presOf" srcId="{4405FD41-EF1C-46E1-B7F3-7BB84473C58D}" destId="{1C0FE758-5969-4525-BEC0-B70E525CC8A0}" srcOrd="0" destOrd="0" presId="urn:microsoft.com/office/officeart/2005/8/layout/vList2"/>
    <dgm:cxn modelId="{EE80C91F-30BC-4CD1-B754-54F908DFD6BE}" type="presParOf" srcId="{4CCAE425-62FE-4190-B8B1-469A0CBD6062}" destId="{66FA63D5-3DA1-4F06-AC74-33258826E9E3}" srcOrd="0" destOrd="0" presId="urn:microsoft.com/office/officeart/2005/8/layout/vList2"/>
    <dgm:cxn modelId="{6102FBC0-DD9C-4446-818C-42911B33D8C2}" type="presParOf" srcId="{4CCAE425-62FE-4190-B8B1-469A0CBD6062}" destId="{EEEC037D-E566-44D1-8F36-96859401A146}" srcOrd="1" destOrd="0" presId="urn:microsoft.com/office/officeart/2005/8/layout/vList2"/>
    <dgm:cxn modelId="{6146026E-31DF-4CC8-B7CD-7848D00A8C24}" type="presParOf" srcId="{4CCAE425-62FE-4190-B8B1-469A0CBD6062}" destId="{1C0FE758-5969-4525-BEC0-B70E525CC8A0}" srcOrd="2" destOrd="0" presId="urn:microsoft.com/office/officeart/2005/8/layout/vList2"/>
    <dgm:cxn modelId="{9B5A48AB-C1FA-4B9F-9672-6541C92A9B8D}" type="presParOf" srcId="{4CCAE425-62FE-4190-B8B1-469A0CBD6062}" destId="{D17C8946-6F6F-41DC-8FF4-86B45F6F0BD2}" srcOrd="3" destOrd="0" presId="urn:microsoft.com/office/officeart/2005/8/layout/vList2"/>
    <dgm:cxn modelId="{7B3BD0A6-C48A-4E75-B8F7-E151C5D56F93}" type="presParOf" srcId="{4CCAE425-62FE-4190-B8B1-469A0CBD6062}" destId="{BFFF7ED8-5491-4C05-AF97-2FD0987EE119}" srcOrd="4" destOrd="0" presId="urn:microsoft.com/office/officeart/2005/8/layout/vList2"/>
    <dgm:cxn modelId="{DBA7E7B1-BFB2-45D0-8B85-1A14DB98F32D}" type="presParOf" srcId="{4CCAE425-62FE-4190-B8B1-469A0CBD6062}" destId="{5286414C-F1F9-41B4-BC13-120EB1318370}" srcOrd="5" destOrd="0" presId="urn:microsoft.com/office/officeart/2005/8/layout/vList2"/>
    <dgm:cxn modelId="{64D7C88B-2F54-4E79-A02B-C25D2B241E3C}" type="presParOf" srcId="{4CCAE425-62FE-4190-B8B1-469A0CBD6062}" destId="{6C243F9A-9B27-4EBB-99F9-B306896C1B99}" srcOrd="6" destOrd="0" presId="urn:microsoft.com/office/officeart/2005/8/layout/vList2"/>
    <dgm:cxn modelId="{FB24BF04-35F5-4716-9EAB-CBB71AADF4E2}" type="presParOf" srcId="{4CCAE425-62FE-4190-B8B1-469A0CBD6062}" destId="{4D50ED12-46FE-4123-B6DB-638CE33DA1A3}" srcOrd="7" destOrd="0" presId="urn:microsoft.com/office/officeart/2005/8/layout/vList2"/>
    <dgm:cxn modelId="{07F3F3C6-7413-4F96-9D24-545D06F45C3A}" type="presParOf" srcId="{4CCAE425-62FE-4190-B8B1-469A0CBD6062}" destId="{8CBF753C-67EB-4B22-8B11-85A8105AF32C}" srcOrd="8" destOrd="0" presId="urn:microsoft.com/office/officeart/2005/8/layout/vList2"/>
    <dgm:cxn modelId="{5F3125DF-B9F9-4E8E-8BCD-F3598D6F396A}" type="presParOf" srcId="{4CCAE425-62FE-4190-B8B1-469A0CBD6062}" destId="{DE83E452-73DD-45EF-B9D3-362ECDBF7B9A}" srcOrd="9" destOrd="0" presId="urn:microsoft.com/office/officeart/2005/8/layout/vList2"/>
    <dgm:cxn modelId="{BD0EEDE2-7779-4326-9B09-F48F9428AF17}" type="presParOf" srcId="{4CCAE425-62FE-4190-B8B1-469A0CBD6062}" destId="{327C19BE-3C8A-45E5-A330-82BCCBF8491C}" srcOrd="10" destOrd="0" presId="urn:microsoft.com/office/officeart/2005/8/layout/vList2"/>
    <dgm:cxn modelId="{E3AA1C4B-1A78-4E68-A788-EA55CF971776}" type="presParOf" srcId="{4CCAE425-62FE-4190-B8B1-469A0CBD6062}" destId="{1C9BA89E-2D4F-40A6-A594-64045BBF1CF0}" srcOrd="11" destOrd="0" presId="urn:microsoft.com/office/officeart/2005/8/layout/vList2"/>
    <dgm:cxn modelId="{62B94DCA-C511-4592-9594-C3009D2D2E25}" type="presParOf" srcId="{4CCAE425-62FE-4190-B8B1-469A0CBD6062}" destId="{0794B0DE-B59A-4836-A91D-24F75B91CB81}" srcOrd="12" destOrd="0" presId="urn:microsoft.com/office/officeart/2005/8/layout/vList2"/>
    <dgm:cxn modelId="{24DCD3FC-B4D0-4A79-9027-FCD3D619888F}" type="presParOf" srcId="{4CCAE425-62FE-4190-B8B1-469A0CBD6062}" destId="{798E3588-D3C9-4FB7-B50D-C84BF177DE79}" srcOrd="13" destOrd="0" presId="urn:microsoft.com/office/officeart/2005/8/layout/vList2"/>
    <dgm:cxn modelId="{913DCE0C-2528-4836-B36E-2154674584D5}" type="presParOf" srcId="{4CCAE425-62FE-4190-B8B1-469A0CBD6062}" destId="{E4693EC4-FACA-4CA9-AD89-2D60BF4BF01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77E13A-2743-4108-8713-1B5F6EB216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27360-A803-4796-BF96-A9123312B3A2}">
      <dgm:prSet custT="1"/>
      <dgm:spPr/>
      <dgm:t>
        <a:bodyPr/>
        <a:lstStyle/>
        <a:p>
          <a:pPr algn="l"/>
          <a:r>
            <a:rPr lang="ru-RU" sz="2000" b="0" i="0" baseline="0" dirty="0"/>
            <a:t>Ничто не бывает так редко на свете, как полная откровенность между родителями и детьми. ф</a:t>
          </a:r>
        </a:p>
        <a:p>
          <a:pPr algn="r"/>
          <a:r>
            <a:rPr lang="ru-RU" sz="2000" b="0" i="0" baseline="0" dirty="0">
              <a:solidFill>
                <a:srgbClr val="FFC000"/>
              </a:solidFill>
            </a:rPr>
            <a:t>(Р. Роллан) </a:t>
          </a:r>
          <a:endParaRPr lang="ru-RU" sz="2000" dirty="0">
            <a:solidFill>
              <a:srgbClr val="FFC000"/>
            </a:solidFill>
          </a:endParaRPr>
        </a:p>
      </dgm:t>
    </dgm:pt>
    <dgm:pt modelId="{B9336ABE-2B73-4FCD-A8D0-B5D0C72C8512}" type="parTrans" cxnId="{2C9CA011-50A0-45E6-8748-A80A9EDDF461}">
      <dgm:prSet/>
      <dgm:spPr/>
      <dgm:t>
        <a:bodyPr/>
        <a:lstStyle/>
        <a:p>
          <a:endParaRPr lang="ru-RU" sz="2000"/>
        </a:p>
      </dgm:t>
    </dgm:pt>
    <dgm:pt modelId="{A614BF4D-E9D7-4003-99E7-3256EB1389B5}" type="sibTrans" cxnId="{2C9CA011-50A0-45E6-8748-A80A9EDDF461}">
      <dgm:prSet/>
      <dgm:spPr/>
      <dgm:t>
        <a:bodyPr/>
        <a:lstStyle/>
        <a:p>
          <a:endParaRPr lang="ru-RU" sz="2000"/>
        </a:p>
      </dgm:t>
    </dgm:pt>
    <dgm:pt modelId="{BB95B26E-60F5-4252-B479-2BFEC492769A}">
      <dgm:prSet custT="1"/>
      <dgm:spPr/>
      <dgm:t>
        <a:bodyPr/>
        <a:lstStyle/>
        <a:p>
          <a:r>
            <a:rPr lang="ru-RU" sz="2000" b="0" i="0" baseline="0" dirty="0"/>
            <a:t>Я желаю вам найти </a:t>
          </a:r>
          <a:r>
            <a:rPr lang="ru-RU" sz="2000" b="0" i="0" baseline="0" dirty="0">
              <a:solidFill>
                <a:srgbClr val="FFC000"/>
              </a:solidFill>
            </a:rPr>
            <a:t>ВРЕМЯ</a:t>
          </a:r>
          <a:r>
            <a:rPr lang="ru-RU" sz="2000" b="0" i="0" baseline="0" dirty="0"/>
            <a:t> для откровений. Помните, каждый нуждается в вашей любви больше всего именно тогда, когда он меньше всего ее заслуживает.</a:t>
          </a:r>
          <a:endParaRPr lang="ru-RU" sz="2000" dirty="0"/>
        </a:p>
      </dgm:t>
    </dgm:pt>
    <dgm:pt modelId="{045EC797-3129-4CE7-9525-DA573343DBC5}" type="parTrans" cxnId="{0876282F-E0BF-4DEC-AF62-147670603B48}">
      <dgm:prSet/>
      <dgm:spPr/>
      <dgm:t>
        <a:bodyPr/>
        <a:lstStyle/>
        <a:p>
          <a:endParaRPr lang="ru-RU" sz="2000"/>
        </a:p>
      </dgm:t>
    </dgm:pt>
    <dgm:pt modelId="{D7414D1C-CCB9-40E1-98E9-0CEF950A4AB7}" type="sibTrans" cxnId="{0876282F-E0BF-4DEC-AF62-147670603B48}">
      <dgm:prSet/>
      <dgm:spPr/>
      <dgm:t>
        <a:bodyPr/>
        <a:lstStyle/>
        <a:p>
          <a:endParaRPr lang="ru-RU" sz="2000"/>
        </a:p>
      </dgm:t>
    </dgm:pt>
    <dgm:pt modelId="{D38FB45E-3B2C-4CDE-B157-DC23F9F8F272}">
      <dgm:prSet custT="1"/>
      <dgm:spPr/>
      <dgm:t>
        <a:bodyPr/>
        <a:lstStyle/>
        <a:p>
          <a:r>
            <a:rPr lang="ru-RU" sz="2000" b="0" i="0" baseline="0" dirty="0"/>
            <a:t>Я благодарю всех за участие в обсуждении.</a:t>
          </a:r>
          <a:endParaRPr lang="ru-RU" sz="2000" dirty="0"/>
        </a:p>
      </dgm:t>
    </dgm:pt>
    <dgm:pt modelId="{B2193CA6-FCF5-48EA-BA88-2AE081FD2A41}" type="parTrans" cxnId="{1B67B214-A5DC-41B9-BD67-0733E61687BC}">
      <dgm:prSet/>
      <dgm:spPr/>
      <dgm:t>
        <a:bodyPr/>
        <a:lstStyle/>
        <a:p>
          <a:endParaRPr lang="ru-RU" sz="2000"/>
        </a:p>
      </dgm:t>
    </dgm:pt>
    <dgm:pt modelId="{C9CC729F-C09A-439F-98E3-1FC0BE0CE088}" type="sibTrans" cxnId="{1B67B214-A5DC-41B9-BD67-0733E61687BC}">
      <dgm:prSet/>
      <dgm:spPr/>
      <dgm:t>
        <a:bodyPr/>
        <a:lstStyle/>
        <a:p>
          <a:endParaRPr lang="ru-RU" sz="2000"/>
        </a:p>
      </dgm:t>
    </dgm:pt>
    <dgm:pt modelId="{320F8FCC-519D-4393-9E17-A084A55FA14C}" type="pres">
      <dgm:prSet presAssocID="{6977E13A-2743-4108-8713-1B5F6EB21646}" presName="linear" presStyleCnt="0">
        <dgm:presLayoutVars>
          <dgm:animLvl val="lvl"/>
          <dgm:resizeHandles val="exact"/>
        </dgm:presLayoutVars>
      </dgm:prSet>
      <dgm:spPr/>
    </dgm:pt>
    <dgm:pt modelId="{DC36A739-1F2A-4661-9BFB-B33C4F207FB7}" type="pres">
      <dgm:prSet presAssocID="{DB727360-A803-4796-BF96-A9123312B3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C52305-9DDA-4E7A-AB2D-9FD28505A641}" type="pres">
      <dgm:prSet presAssocID="{A614BF4D-E9D7-4003-99E7-3256EB1389B5}" presName="spacer" presStyleCnt="0"/>
      <dgm:spPr/>
    </dgm:pt>
    <dgm:pt modelId="{A87715AC-8D6E-44FD-8A23-0947DA417D23}" type="pres">
      <dgm:prSet presAssocID="{BB95B26E-60F5-4252-B479-2BFEC492769A}" presName="parentText" presStyleLbl="node1" presStyleIdx="1" presStyleCnt="3" custScaleY="144017">
        <dgm:presLayoutVars>
          <dgm:chMax val="0"/>
          <dgm:bulletEnabled val="1"/>
        </dgm:presLayoutVars>
      </dgm:prSet>
      <dgm:spPr/>
    </dgm:pt>
    <dgm:pt modelId="{8BFDF9D4-F432-4A2A-A761-2470C3E925E3}" type="pres">
      <dgm:prSet presAssocID="{D7414D1C-CCB9-40E1-98E9-0CEF950A4AB7}" presName="spacer" presStyleCnt="0"/>
      <dgm:spPr/>
    </dgm:pt>
    <dgm:pt modelId="{8230D9FC-3D32-49CF-ACFD-C1555D369749}" type="pres">
      <dgm:prSet presAssocID="{D38FB45E-3B2C-4CDE-B157-DC23F9F8F2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053501-80A3-4605-B20E-86A9CFE2640C}" type="presOf" srcId="{DB727360-A803-4796-BF96-A9123312B3A2}" destId="{DC36A739-1F2A-4661-9BFB-B33C4F207FB7}" srcOrd="0" destOrd="0" presId="urn:microsoft.com/office/officeart/2005/8/layout/vList2"/>
    <dgm:cxn modelId="{2C9CA011-50A0-45E6-8748-A80A9EDDF461}" srcId="{6977E13A-2743-4108-8713-1B5F6EB21646}" destId="{DB727360-A803-4796-BF96-A9123312B3A2}" srcOrd="0" destOrd="0" parTransId="{B9336ABE-2B73-4FCD-A8D0-B5D0C72C8512}" sibTransId="{A614BF4D-E9D7-4003-99E7-3256EB1389B5}"/>
    <dgm:cxn modelId="{1B67B214-A5DC-41B9-BD67-0733E61687BC}" srcId="{6977E13A-2743-4108-8713-1B5F6EB21646}" destId="{D38FB45E-3B2C-4CDE-B157-DC23F9F8F272}" srcOrd="2" destOrd="0" parTransId="{B2193CA6-FCF5-48EA-BA88-2AE081FD2A41}" sibTransId="{C9CC729F-C09A-439F-98E3-1FC0BE0CE088}"/>
    <dgm:cxn modelId="{0876282F-E0BF-4DEC-AF62-147670603B48}" srcId="{6977E13A-2743-4108-8713-1B5F6EB21646}" destId="{BB95B26E-60F5-4252-B479-2BFEC492769A}" srcOrd="1" destOrd="0" parTransId="{045EC797-3129-4CE7-9525-DA573343DBC5}" sibTransId="{D7414D1C-CCB9-40E1-98E9-0CEF950A4AB7}"/>
    <dgm:cxn modelId="{1DC7CA44-AFCD-465A-BC60-D1F956A86890}" type="presOf" srcId="{6977E13A-2743-4108-8713-1B5F6EB21646}" destId="{320F8FCC-519D-4393-9E17-A084A55FA14C}" srcOrd="0" destOrd="0" presId="urn:microsoft.com/office/officeart/2005/8/layout/vList2"/>
    <dgm:cxn modelId="{E1E7AD7D-CD94-42E6-B843-108CBBC12352}" type="presOf" srcId="{D38FB45E-3B2C-4CDE-B157-DC23F9F8F272}" destId="{8230D9FC-3D32-49CF-ACFD-C1555D369749}" srcOrd="0" destOrd="0" presId="urn:microsoft.com/office/officeart/2005/8/layout/vList2"/>
    <dgm:cxn modelId="{472FCBB9-81D4-4146-8758-B35EE94DC2FA}" type="presOf" srcId="{BB95B26E-60F5-4252-B479-2BFEC492769A}" destId="{A87715AC-8D6E-44FD-8A23-0947DA417D23}" srcOrd="0" destOrd="0" presId="urn:microsoft.com/office/officeart/2005/8/layout/vList2"/>
    <dgm:cxn modelId="{FE99C5C0-7921-4147-A35B-2D7786EED8E6}" type="presParOf" srcId="{320F8FCC-519D-4393-9E17-A084A55FA14C}" destId="{DC36A739-1F2A-4661-9BFB-B33C4F207FB7}" srcOrd="0" destOrd="0" presId="urn:microsoft.com/office/officeart/2005/8/layout/vList2"/>
    <dgm:cxn modelId="{B3D9CF7E-9CB9-435E-B798-8E9301B4A82B}" type="presParOf" srcId="{320F8FCC-519D-4393-9E17-A084A55FA14C}" destId="{AAC52305-9DDA-4E7A-AB2D-9FD28505A641}" srcOrd="1" destOrd="0" presId="urn:microsoft.com/office/officeart/2005/8/layout/vList2"/>
    <dgm:cxn modelId="{7693AF5C-A4E4-457D-B14E-467395818EFA}" type="presParOf" srcId="{320F8FCC-519D-4393-9E17-A084A55FA14C}" destId="{A87715AC-8D6E-44FD-8A23-0947DA417D23}" srcOrd="2" destOrd="0" presId="urn:microsoft.com/office/officeart/2005/8/layout/vList2"/>
    <dgm:cxn modelId="{130DC493-0322-4FCA-B040-B2375B6C66D8}" type="presParOf" srcId="{320F8FCC-519D-4393-9E17-A084A55FA14C}" destId="{8BFDF9D4-F432-4A2A-A761-2470C3E925E3}" srcOrd="3" destOrd="0" presId="urn:microsoft.com/office/officeart/2005/8/layout/vList2"/>
    <dgm:cxn modelId="{651E542B-CD6F-49D5-8502-1F5C299115E3}" type="presParOf" srcId="{320F8FCC-519D-4393-9E17-A084A55FA14C}" destId="{8230D9FC-3D32-49CF-ACFD-C1555D3697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C41B40-7DF7-4C34-8547-24B089FF4B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C94F97-8CB5-4B2A-93C7-5EA1C5F76798}">
      <dgm:prSet/>
      <dgm:spPr/>
      <dgm:t>
        <a:bodyPr/>
        <a:lstStyle/>
        <a:p>
          <a:r>
            <a:rPr lang="ru-RU" b="0" i="0" baseline="0">
              <a:solidFill>
                <a:srgbClr val="FFC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https://ds03.infourok.ru/uploads/doc/1378/000493cf-7e586bf8.ppt</a:t>
          </a:r>
          <a:endParaRPr lang="ru-RU">
            <a:solidFill>
              <a:srgbClr val="FFC000"/>
            </a:solidFill>
          </a:endParaRPr>
        </a:p>
      </dgm:t>
    </dgm:pt>
    <dgm:pt modelId="{46DBFBC7-C242-4CFD-B7E3-03875D1B8E06}" type="parTrans" cxnId="{1ADAA2CF-FDA1-4482-8911-A58511C42EFF}">
      <dgm:prSet/>
      <dgm:spPr/>
      <dgm:t>
        <a:bodyPr/>
        <a:lstStyle/>
        <a:p>
          <a:endParaRPr lang="ru-RU"/>
        </a:p>
      </dgm:t>
    </dgm:pt>
    <dgm:pt modelId="{080C67CC-E80A-4635-83DF-E3F8D00604E9}" type="sibTrans" cxnId="{1ADAA2CF-FDA1-4482-8911-A58511C42EFF}">
      <dgm:prSet/>
      <dgm:spPr/>
      <dgm:t>
        <a:bodyPr/>
        <a:lstStyle/>
        <a:p>
          <a:endParaRPr lang="ru-RU"/>
        </a:p>
      </dgm:t>
    </dgm:pt>
    <dgm:pt modelId="{66670302-1BC3-41DF-851E-809EF3A1B5BC}">
      <dgm:prSet/>
      <dgm:spPr/>
      <dgm:t>
        <a:bodyPr/>
        <a:lstStyle/>
        <a:p>
          <a:r>
            <a:rPr lang="ru-RU" b="0" i="0" baseline="0">
              <a:solidFill>
                <a:srgbClr val="FFC0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https://yandex.ru/video/preview/1139067533155735841</a:t>
          </a:r>
          <a:endParaRPr lang="ru-RU">
            <a:solidFill>
              <a:srgbClr val="FFC000"/>
            </a:solidFill>
          </a:endParaRPr>
        </a:p>
      </dgm:t>
    </dgm:pt>
    <dgm:pt modelId="{DA6F3178-E7D2-457C-B36B-8D9A432B4DB3}" type="parTrans" cxnId="{F339B589-E3E5-4534-8A80-915382B0F605}">
      <dgm:prSet/>
      <dgm:spPr/>
      <dgm:t>
        <a:bodyPr/>
        <a:lstStyle/>
        <a:p>
          <a:endParaRPr lang="ru-RU"/>
        </a:p>
      </dgm:t>
    </dgm:pt>
    <dgm:pt modelId="{14C05683-5CC0-4258-AB73-31285D09F94E}" type="sibTrans" cxnId="{F339B589-E3E5-4534-8A80-915382B0F605}">
      <dgm:prSet/>
      <dgm:spPr/>
      <dgm:t>
        <a:bodyPr/>
        <a:lstStyle/>
        <a:p>
          <a:endParaRPr lang="ru-RU"/>
        </a:p>
      </dgm:t>
    </dgm:pt>
    <dgm:pt modelId="{5ED548C0-6305-4A0F-9CEA-F90A173DF277}">
      <dgm:prSet/>
      <dgm:spPr/>
      <dgm:t>
        <a:bodyPr/>
        <a:lstStyle/>
        <a:p>
          <a:r>
            <a:rPr lang="ru-RU" b="0" i="0" baseline="0">
              <a:solidFill>
                <a:srgbClr val="FFC0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https://yandex.ru/video/preview/2561039687490886734</a:t>
          </a:r>
          <a:endParaRPr lang="ru-RU">
            <a:solidFill>
              <a:srgbClr val="FFC000"/>
            </a:solidFill>
          </a:endParaRPr>
        </a:p>
      </dgm:t>
    </dgm:pt>
    <dgm:pt modelId="{99F7D65B-8628-4681-94F6-42655410E690}" type="parTrans" cxnId="{2B0D96D6-C29C-4F05-8B09-75152183E147}">
      <dgm:prSet/>
      <dgm:spPr/>
      <dgm:t>
        <a:bodyPr/>
        <a:lstStyle/>
        <a:p>
          <a:endParaRPr lang="ru-RU"/>
        </a:p>
      </dgm:t>
    </dgm:pt>
    <dgm:pt modelId="{1ED6DFB0-EC0D-45F0-95B2-55F4B86E4D3C}" type="sibTrans" cxnId="{2B0D96D6-C29C-4F05-8B09-75152183E147}">
      <dgm:prSet/>
      <dgm:spPr/>
      <dgm:t>
        <a:bodyPr/>
        <a:lstStyle/>
        <a:p>
          <a:endParaRPr lang="ru-RU"/>
        </a:p>
      </dgm:t>
    </dgm:pt>
    <dgm:pt modelId="{054951A0-5745-4A2F-9390-D5E679D04B43}" type="pres">
      <dgm:prSet presAssocID="{CAC41B40-7DF7-4C34-8547-24B089FF4B38}" presName="linear" presStyleCnt="0">
        <dgm:presLayoutVars>
          <dgm:animLvl val="lvl"/>
          <dgm:resizeHandles val="exact"/>
        </dgm:presLayoutVars>
      </dgm:prSet>
      <dgm:spPr/>
    </dgm:pt>
    <dgm:pt modelId="{2359C70F-8F98-4B34-94EE-D378528F1E06}" type="pres">
      <dgm:prSet presAssocID="{50C94F97-8CB5-4B2A-93C7-5EA1C5F76798}" presName="parentText" presStyleLbl="node1" presStyleIdx="0" presStyleCnt="3" custLinFactNeighborX="906" custLinFactNeighborY="-19346">
        <dgm:presLayoutVars>
          <dgm:chMax val="0"/>
          <dgm:bulletEnabled val="1"/>
        </dgm:presLayoutVars>
      </dgm:prSet>
      <dgm:spPr/>
    </dgm:pt>
    <dgm:pt modelId="{637EE0A5-6CD2-408C-BB17-5B21234D28D7}" type="pres">
      <dgm:prSet presAssocID="{080C67CC-E80A-4635-83DF-E3F8D00604E9}" presName="spacer" presStyleCnt="0"/>
      <dgm:spPr/>
    </dgm:pt>
    <dgm:pt modelId="{57BA8A8E-D8F5-4720-B503-B9CC989ABADB}" type="pres">
      <dgm:prSet presAssocID="{66670302-1BC3-41DF-851E-809EF3A1B5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7B9220-CB9A-4661-9E0A-A86D2DCD39E6}" type="pres">
      <dgm:prSet presAssocID="{14C05683-5CC0-4258-AB73-31285D09F94E}" presName="spacer" presStyleCnt="0"/>
      <dgm:spPr/>
    </dgm:pt>
    <dgm:pt modelId="{72FBB90C-1356-42CC-8B45-8228F6B47F6C}" type="pres">
      <dgm:prSet presAssocID="{5ED548C0-6305-4A0F-9CEA-F90A173DF2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F7A337-3069-4FA3-B33C-AD7573D19354}" type="presOf" srcId="{66670302-1BC3-41DF-851E-809EF3A1B5BC}" destId="{57BA8A8E-D8F5-4720-B503-B9CC989ABADB}" srcOrd="0" destOrd="0" presId="urn:microsoft.com/office/officeart/2005/8/layout/vList2"/>
    <dgm:cxn modelId="{1350F77F-8983-49E3-9ACE-29599D8BB0E3}" type="presOf" srcId="{50C94F97-8CB5-4B2A-93C7-5EA1C5F76798}" destId="{2359C70F-8F98-4B34-94EE-D378528F1E06}" srcOrd="0" destOrd="0" presId="urn:microsoft.com/office/officeart/2005/8/layout/vList2"/>
    <dgm:cxn modelId="{F339B589-E3E5-4534-8A80-915382B0F605}" srcId="{CAC41B40-7DF7-4C34-8547-24B089FF4B38}" destId="{66670302-1BC3-41DF-851E-809EF3A1B5BC}" srcOrd="1" destOrd="0" parTransId="{DA6F3178-E7D2-457C-B36B-8D9A432B4DB3}" sibTransId="{14C05683-5CC0-4258-AB73-31285D09F94E}"/>
    <dgm:cxn modelId="{1ADAA2CF-FDA1-4482-8911-A58511C42EFF}" srcId="{CAC41B40-7DF7-4C34-8547-24B089FF4B38}" destId="{50C94F97-8CB5-4B2A-93C7-5EA1C5F76798}" srcOrd="0" destOrd="0" parTransId="{46DBFBC7-C242-4CFD-B7E3-03875D1B8E06}" sibTransId="{080C67CC-E80A-4635-83DF-E3F8D00604E9}"/>
    <dgm:cxn modelId="{2B0D96D6-C29C-4F05-8B09-75152183E147}" srcId="{CAC41B40-7DF7-4C34-8547-24B089FF4B38}" destId="{5ED548C0-6305-4A0F-9CEA-F90A173DF277}" srcOrd="2" destOrd="0" parTransId="{99F7D65B-8628-4681-94F6-42655410E690}" sibTransId="{1ED6DFB0-EC0D-45F0-95B2-55F4B86E4D3C}"/>
    <dgm:cxn modelId="{F5D116D8-FDC9-4095-87CB-DFE27AAE783A}" type="presOf" srcId="{5ED548C0-6305-4A0F-9CEA-F90A173DF277}" destId="{72FBB90C-1356-42CC-8B45-8228F6B47F6C}" srcOrd="0" destOrd="0" presId="urn:microsoft.com/office/officeart/2005/8/layout/vList2"/>
    <dgm:cxn modelId="{DA6877E8-2545-44EE-89A3-33C40769C825}" type="presOf" srcId="{CAC41B40-7DF7-4C34-8547-24B089FF4B38}" destId="{054951A0-5745-4A2F-9390-D5E679D04B43}" srcOrd="0" destOrd="0" presId="urn:microsoft.com/office/officeart/2005/8/layout/vList2"/>
    <dgm:cxn modelId="{8668E22A-2DA5-4BD2-8610-6C1F69A8D17C}" type="presParOf" srcId="{054951A0-5745-4A2F-9390-D5E679D04B43}" destId="{2359C70F-8F98-4B34-94EE-D378528F1E06}" srcOrd="0" destOrd="0" presId="urn:microsoft.com/office/officeart/2005/8/layout/vList2"/>
    <dgm:cxn modelId="{3ABA3A20-FE53-47AE-80C2-3E6BB56E6646}" type="presParOf" srcId="{054951A0-5745-4A2F-9390-D5E679D04B43}" destId="{637EE0A5-6CD2-408C-BB17-5B21234D28D7}" srcOrd="1" destOrd="0" presId="urn:microsoft.com/office/officeart/2005/8/layout/vList2"/>
    <dgm:cxn modelId="{2E28FF6A-B9EA-42E1-998D-93E63E0704F1}" type="presParOf" srcId="{054951A0-5745-4A2F-9390-D5E679D04B43}" destId="{57BA8A8E-D8F5-4720-B503-B9CC989ABADB}" srcOrd="2" destOrd="0" presId="urn:microsoft.com/office/officeart/2005/8/layout/vList2"/>
    <dgm:cxn modelId="{714C738A-A7F9-43AE-A149-90F00AAC83F4}" type="presParOf" srcId="{054951A0-5745-4A2F-9390-D5E679D04B43}" destId="{957B9220-CB9A-4661-9E0A-A86D2DCD39E6}" srcOrd="3" destOrd="0" presId="urn:microsoft.com/office/officeart/2005/8/layout/vList2"/>
    <dgm:cxn modelId="{07CCC088-02C3-46DF-9646-20C921C1115B}" type="presParOf" srcId="{054951A0-5745-4A2F-9390-D5E679D04B43}" destId="{72FBB90C-1356-42CC-8B45-8228F6B47F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2AB0F-8457-4D04-9B1C-3462F7D10F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CA2A8D-9923-4EB7-82B9-AD1E813ED40A}">
      <dgm:prSet/>
      <dgm:spPr/>
      <dgm:t>
        <a:bodyPr/>
        <a:lstStyle/>
        <a:p>
          <a:pPr algn="just"/>
          <a:r>
            <a:rPr lang="ru-RU" dirty="0"/>
            <a:t>«Когда мне было четырнадцать, мой отец был так глуп, что я с трудом переносил его; но когда мне исполнился двадцать один год, я был изумлен, насколько этот старый человек поумнел за последние семь лет»</a:t>
          </a:r>
        </a:p>
      </dgm:t>
    </dgm:pt>
    <dgm:pt modelId="{94A583EC-3A51-4180-AA32-9B2CD719F55B}" type="parTrans" cxnId="{E40266A1-52FF-4084-B1B1-C4837B64ECC8}">
      <dgm:prSet/>
      <dgm:spPr/>
      <dgm:t>
        <a:bodyPr/>
        <a:lstStyle/>
        <a:p>
          <a:endParaRPr lang="ru-RU"/>
        </a:p>
      </dgm:t>
    </dgm:pt>
    <dgm:pt modelId="{C0B89AE1-901B-4AB0-A425-1F2A45586D14}" type="sibTrans" cxnId="{E40266A1-52FF-4084-B1B1-C4837B64ECC8}">
      <dgm:prSet/>
      <dgm:spPr/>
      <dgm:t>
        <a:bodyPr/>
        <a:lstStyle/>
        <a:p>
          <a:endParaRPr lang="ru-RU"/>
        </a:p>
      </dgm:t>
    </dgm:pt>
    <dgm:pt modelId="{C8C49837-F4F3-4013-A251-73F57590C77E}" type="pres">
      <dgm:prSet presAssocID="{3FB2AB0F-8457-4D04-9B1C-3462F7D10FF1}" presName="linear" presStyleCnt="0">
        <dgm:presLayoutVars>
          <dgm:animLvl val="lvl"/>
          <dgm:resizeHandles val="exact"/>
        </dgm:presLayoutVars>
      </dgm:prSet>
      <dgm:spPr/>
    </dgm:pt>
    <dgm:pt modelId="{47D08256-99CD-4304-85A6-BA6C5E93D237}" type="pres">
      <dgm:prSet presAssocID="{DECA2A8D-9923-4EB7-82B9-AD1E813ED4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94820E-27E5-415B-8980-D018DD4FF7D9}" type="presOf" srcId="{DECA2A8D-9923-4EB7-82B9-AD1E813ED40A}" destId="{47D08256-99CD-4304-85A6-BA6C5E93D237}" srcOrd="0" destOrd="0" presId="urn:microsoft.com/office/officeart/2005/8/layout/vList2"/>
    <dgm:cxn modelId="{7485194F-58C9-45AC-8F04-55E5CA2F2C23}" type="presOf" srcId="{3FB2AB0F-8457-4D04-9B1C-3462F7D10FF1}" destId="{C8C49837-F4F3-4013-A251-73F57590C77E}" srcOrd="0" destOrd="0" presId="urn:microsoft.com/office/officeart/2005/8/layout/vList2"/>
    <dgm:cxn modelId="{E40266A1-52FF-4084-B1B1-C4837B64ECC8}" srcId="{3FB2AB0F-8457-4D04-9B1C-3462F7D10FF1}" destId="{DECA2A8D-9923-4EB7-82B9-AD1E813ED40A}" srcOrd="0" destOrd="0" parTransId="{94A583EC-3A51-4180-AA32-9B2CD719F55B}" sibTransId="{C0B89AE1-901B-4AB0-A425-1F2A45586D14}"/>
    <dgm:cxn modelId="{260D2A02-B0ED-4C53-A862-E029055245AC}" type="presParOf" srcId="{C8C49837-F4F3-4013-A251-73F57590C77E}" destId="{47D08256-99CD-4304-85A6-BA6C5E93D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56C1A-7C65-4A8C-8E7E-5E804A71DB24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F3B0CFF2-CD35-4A85-9E23-931995807A3C}">
      <dgm:prSet custT="1"/>
      <dgm:spPr/>
      <dgm:t>
        <a:bodyPr/>
        <a:lstStyle/>
        <a:p>
          <a:pPr algn="r"/>
          <a:r>
            <a:rPr lang="ru-RU" sz="2800" dirty="0"/>
            <a:t>Марк Твен</a:t>
          </a:r>
        </a:p>
      </dgm:t>
    </dgm:pt>
    <dgm:pt modelId="{662216D3-5FB5-47EE-A5EB-CB776D04B05D}" type="parTrans" cxnId="{44144D64-7B37-4478-B046-B2C80D8FEE13}">
      <dgm:prSet/>
      <dgm:spPr/>
      <dgm:t>
        <a:bodyPr/>
        <a:lstStyle/>
        <a:p>
          <a:endParaRPr lang="ru-RU"/>
        </a:p>
      </dgm:t>
    </dgm:pt>
    <dgm:pt modelId="{986CA152-E7B2-4803-9077-DB1F1206B281}" type="sibTrans" cxnId="{44144D64-7B37-4478-B046-B2C80D8FEE13}">
      <dgm:prSet/>
      <dgm:spPr/>
      <dgm:t>
        <a:bodyPr/>
        <a:lstStyle/>
        <a:p>
          <a:endParaRPr lang="ru-RU"/>
        </a:p>
      </dgm:t>
    </dgm:pt>
    <dgm:pt modelId="{C8A8F87B-0A02-42A5-BD92-BE24D6111490}" type="pres">
      <dgm:prSet presAssocID="{B8B56C1A-7C65-4A8C-8E7E-5E804A71DB24}" presName="linear" presStyleCnt="0">
        <dgm:presLayoutVars>
          <dgm:animLvl val="lvl"/>
          <dgm:resizeHandles val="exact"/>
        </dgm:presLayoutVars>
      </dgm:prSet>
      <dgm:spPr/>
    </dgm:pt>
    <dgm:pt modelId="{2A34563F-40A4-43F6-8A03-2A332F0ACA2C}" type="pres">
      <dgm:prSet presAssocID="{F3B0CFF2-CD35-4A85-9E23-931995807A3C}" presName="parentText" presStyleLbl="node1" presStyleIdx="0" presStyleCnt="1" custLinFactX="18008" custLinFactNeighborX="100000" custLinFactNeighborY="-7">
        <dgm:presLayoutVars>
          <dgm:chMax val="0"/>
          <dgm:bulletEnabled val="1"/>
        </dgm:presLayoutVars>
      </dgm:prSet>
      <dgm:spPr/>
    </dgm:pt>
  </dgm:ptLst>
  <dgm:cxnLst>
    <dgm:cxn modelId="{44144D64-7B37-4478-B046-B2C80D8FEE13}" srcId="{B8B56C1A-7C65-4A8C-8E7E-5E804A71DB24}" destId="{F3B0CFF2-CD35-4A85-9E23-931995807A3C}" srcOrd="0" destOrd="0" parTransId="{662216D3-5FB5-47EE-A5EB-CB776D04B05D}" sibTransId="{986CA152-E7B2-4803-9077-DB1F1206B281}"/>
    <dgm:cxn modelId="{36D8984B-E37E-4BDC-87B5-D622D3E20598}" type="presOf" srcId="{B8B56C1A-7C65-4A8C-8E7E-5E804A71DB24}" destId="{C8A8F87B-0A02-42A5-BD92-BE24D6111490}" srcOrd="0" destOrd="0" presId="urn:microsoft.com/office/officeart/2005/8/layout/vList2"/>
    <dgm:cxn modelId="{3FEEF3B6-845E-46BB-9E55-53E9763E0997}" type="presOf" srcId="{F3B0CFF2-CD35-4A85-9E23-931995807A3C}" destId="{2A34563F-40A4-43F6-8A03-2A332F0ACA2C}" srcOrd="0" destOrd="0" presId="urn:microsoft.com/office/officeart/2005/8/layout/vList2"/>
    <dgm:cxn modelId="{926F3BED-C40B-431E-8806-243C5412B217}" type="presParOf" srcId="{C8A8F87B-0A02-42A5-BD92-BE24D6111490}" destId="{2A34563F-40A4-43F6-8A03-2A332F0ACA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F2A854-5025-4C60-BAFC-58622CACF67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FFABDC-D24E-489B-A140-6A5D7739F0CF}">
      <dgm:prSet/>
      <dgm:spPr/>
      <dgm:t>
        <a:bodyPr/>
        <a:lstStyle/>
        <a:p>
          <a:r>
            <a:rPr lang="ru-RU" b="0" i="0" baseline="0"/>
            <a:t>-Дать возможность сегодня каждому высказать своё мнение</a:t>
          </a:r>
          <a:endParaRPr lang="ru-RU"/>
        </a:p>
      </dgm:t>
    </dgm:pt>
    <dgm:pt modelId="{5A08CA9B-5026-4447-9D4E-4D181C80F32F}" type="parTrans" cxnId="{53985438-724F-41BE-A55E-41616BA44B71}">
      <dgm:prSet/>
      <dgm:spPr/>
      <dgm:t>
        <a:bodyPr/>
        <a:lstStyle/>
        <a:p>
          <a:endParaRPr lang="ru-RU"/>
        </a:p>
      </dgm:t>
    </dgm:pt>
    <dgm:pt modelId="{F4FFE8D5-D362-4228-A558-3B4570ADFAF1}" type="sibTrans" cxnId="{53985438-724F-41BE-A55E-41616BA44B71}">
      <dgm:prSet/>
      <dgm:spPr/>
      <dgm:t>
        <a:bodyPr/>
        <a:lstStyle/>
        <a:p>
          <a:endParaRPr lang="ru-RU"/>
        </a:p>
      </dgm:t>
    </dgm:pt>
    <dgm:pt modelId="{A343D744-C68C-49BA-BB2C-9A27FC576433}">
      <dgm:prSet/>
      <dgm:spPr/>
      <dgm:t>
        <a:bodyPr/>
        <a:lstStyle/>
        <a:p>
          <a:r>
            <a:rPr lang="ru-RU" b="0" i="0" baseline="0"/>
            <a:t>-Не нужно перебивать и оскорблять выступающего, а внимательно его выслушивать</a:t>
          </a:r>
          <a:endParaRPr lang="ru-RU"/>
        </a:p>
      </dgm:t>
    </dgm:pt>
    <dgm:pt modelId="{15F4F7E9-838E-4CC9-BE1A-3072CDE82A3B}" type="parTrans" cxnId="{47E189A9-A05F-4A2A-AB98-5C4990AA9306}">
      <dgm:prSet/>
      <dgm:spPr/>
      <dgm:t>
        <a:bodyPr/>
        <a:lstStyle/>
        <a:p>
          <a:endParaRPr lang="ru-RU"/>
        </a:p>
      </dgm:t>
    </dgm:pt>
    <dgm:pt modelId="{A5EA8D83-20E7-4F5B-95C7-88389986F900}" type="sibTrans" cxnId="{47E189A9-A05F-4A2A-AB98-5C4990AA9306}">
      <dgm:prSet/>
      <dgm:spPr/>
      <dgm:t>
        <a:bodyPr/>
        <a:lstStyle/>
        <a:p>
          <a:endParaRPr lang="ru-RU"/>
        </a:p>
      </dgm:t>
    </dgm:pt>
    <dgm:pt modelId="{34C627D1-8D30-4CD5-8292-851AD1A10F32}">
      <dgm:prSet/>
      <dgm:spPr/>
      <dgm:t>
        <a:bodyPr/>
        <a:lstStyle/>
        <a:p>
          <a:r>
            <a:rPr lang="ru-RU" b="0" i="0" baseline="0"/>
            <a:t>-Придерживаться регламента </a:t>
          </a:r>
          <a:endParaRPr lang="ru-RU"/>
        </a:p>
      </dgm:t>
    </dgm:pt>
    <dgm:pt modelId="{6065B53F-714D-4EC3-B658-6A8EC837BE8C}" type="parTrans" cxnId="{E6C6EF8D-5395-4E53-91B4-B5D6416067F6}">
      <dgm:prSet/>
      <dgm:spPr/>
      <dgm:t>
        <a:bodyPr/>
        <a:lstStyle/>
        <a:p>
          <a:endParaRPr lang="ru-RU"/>
        </a:p>
      </dgm:t>
    </dgm:pt>
    <dgm:pt modelId="{DE9204B7-48DC-400C-8CF8-67B759106D83}" type="sibTrans" cxnId="{E6C6EF8D-5395-4E53-91B4-B5D6416067F6}">
      <dgm:prSet/>
      <dgm:spPr/>
      <dgm:t>
        <a:bodyPr/>
        <a:lstStyle/>
        <a:p>
          <a:endParaRPr lang="ru-RU"/>
        </a:p>
      </dgm:t>
    </dgm:pt>
    <dgm:pt modelId="{5FEE1FAA-DCF5-4D45-83BB-36106F7FA484}" type="pres">
      <dgm:prSet presAssocID="{86F2A854-5025-4C60-BAFC-58622CACF67C}" presName="linear" presStyleCnt="0">
        <dgm:presLayoutVars>
          <dgm:animLvl val="lvl"/>
          <dgm:resizeHandles val="exact"/>
        </dgm:presLayoutVars>
      </dgm:prSet>
      <dgm:spPr/>
    </dgm:pt>
    <dgm:pt modelId="{2988506B-DED4-479C-B698-4CFAE28BAAC0}" type="pres">
      <dgm:prSet presAssocID="{0DFFABDC-D24E-489B-A140-6A5D7739F0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F4F8D9-DF2D-4CC4-8ACE-837380B5E4F6}" type="pres">
      <dgm:prSet presAssocID="{F4FFE8D5-D362-4228-A558-3B4570ADFAF1}" presName="spacer" presStyleCnt="0"/>
      <dgm:spPr/>
    </dgm:pt>
    <dgm:pt modelId="{EB557345-D106-40DF-8031-2A9A1CD5C749}" type="pres">
      <dgm:prSet presAssocID="{A343D744-C68C-49BA-BB2C-9A27FC5764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85E362-868A-459E-9193-9D2BAD8134E8}" type="pres">
      <dgm:prSet presAssocID="{A5EA8D83-20E7-4F5B-95C7-88389986F900}" presName="spacer" presStyleCnt="0"/>
      <dgm:spPr/>
    </dgm:pt>
    <dgm:pt modelId="{4C71E5BF-127A-47E1-81D9-6BB1EEE5975E}" type="pres">
      <dgm:prSet presAssocID="{34C627D1-8D30-4CD5-8292-851AD1A10F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FD612F-786B-4CE3-8861-C5BB2940879A}" type="presOf" srcId="{34C627D1-8D30-4CD5-8292-851AD1A10F32}" destId="{4C71E5BF-127A-47E1-81D9-6BB1EEE5975E}" srcOrd="0" destOrd="0" presId="urn:microsoft.com/office/officeart/2005/8/layout/vList2"/>
    <dgm:cxn modelId="{53985438-724F-41BE-A55E-41616BA44B71}" srcId="{86F2A854-5025-4C60-BAFC-58622CACF67C}" destId="{0DFFABDC-D24E-489B-A140-6A5D7739F0CF}" srcOrd="0" destOrd="0" parTransId="{5A08CA9B-5026-4447-9D4E-4D181C80F32F}" sibTransId="{F4FFE8D5-D362-4228-A558-3B4570ADFAF1}"/>
    <dgm:cxn modelId="{DF042C65-E918-4E47-8B3E-73E1D791DA9B}" type="presOf" srcId="{86F2A854-5025-4C60-BAFC-58622CACF67C}" destId="{5FEE1FAA-DCF5-4D45-83BB-36106F7FA484}" srcOrd="0" destOrd="0" presId="urn:microsoft.com/office/officeart/2005/8/layout/vList2"/>
    <dgm:cxn modelId="{E07C2356-C289-461D-A070-173C88EED4E2}" type="presOf" srcId="{0DFFABDC-D24E-489B-A140-6A5D7739F0CF}" destId="{2988506B-DED4-479C-B698-4CFAE28BAAC0}" srcOrd="0" destOrd="0" presId="urn:microsoft.com/office/officeart/2005/8/layout/vList2"/>
    <dgm:cxn modelId="{E6C6EF8D-5395-4E53-91B4-B5D6416067F6}" srcId="{86F2A854-5025-4C60-BAFC-58622CACF67C}" destId="{34C627D1-8D30-4CD5-8292-851AD1A10F32}" srcOrd="2" destOrd="0" parTransId="{6065B53F-714D-4EC3-B658-6A8EC837BE8C}" sibTransId="{DE9204B7-48DC-400C-8CF8-67B759106D83}"/>
    <dgm:cxn modelId="{47E189A9-A05F-4A2A-AB98-5C4990AA9306}" srcId="{86F2A854-5025-4C60-BAFC-58622CACF67C}" destId="{A343D744-C68C-49BA-BB2C-9A27FC576433}" srcOrd="1" destOrd="0" parTransId="{15F4F7E9-838E-4CC9-BE1A-3072CDE82A3B}" sibTransId="{A5EA8D83-20E7-4F5B-95C7-88389986F900}"/>
    <dgm:cxn modelId="{C5FDF3D0-040C-40AA-A24A-A7295E7549A5}" type="presOf" srcId="{A343D744-C68C-49BA-BB2C-9A27FC576433}" destId="{EB557345-D106-40DF-8031-2A9A1CD5C749}" srcOrd="0" destOrd="0" presId="urn:microsoft.com/office/officeart/2005/8/layout/vList2"/>
    <dgm:cxn modelId="{08D3DD34-33F5-40AC-B218-BDFF8AAAD40E}" type="presParOf" srcId="{5FEE1FAA-DCF5-4D45-83BB-36106F7FA484}" destId="{2988506B-DED4-479C-B698-4CFAE28BAAC0}" srcOrd="0" destOrd="0" presId="urn:microsoft.com/office/officeart/2005/8/layout/vList2"/>
    <dgm:cxn modelId="{F7B0EEB3-64C8-4ADA-9384-E84FAD3FB881}" type="presParOf" srcId="{5FEE1FAA-DCF5-4D45-83BB-36106F7FA484}" destId="{4AF4F8D9-DF2D-4CC4-8ACE-837380B5E4F6}" srcOrd="1" destOrd="0" presId="urn:microsoft.com/office/officeart/2005/8/layout/vList2"/>
    <dgm:cxn modelId="{4F13F557-9E50-4783-894F-DD4724824802}" type="presParOf" srcId="{5FEE1FAA-DCF5-4D45-83BB-36106F7FA484}" destId="{EB557345-D106-40DF-8031-2A9A1CD5C749}" srcOrd="2" destOrd="0" presId="urn:microsoft.com/office/officeart/2005/8/layout/vList2"/>
    <dgm:cxn modelId="{55FBC2F8-C006-4218-A500-2462B8D06AE6}" type="presParOf" srcId="{5FEE1FAA-DCF5-4D45-83BB-36106F7FA484}" destId="{E885E362-868A-459E-9193-9D2BAD8134E8}" srcOrd="3" destOrd="0" presId="urn:microsoft.com/office/officeart/2005/8/layout/vList2"/>
    <dgm:cxn modelId="{62D25A69-4E53-4038-BF42-39C34AB952BD}" type="presParOf" srcId="{5FEE1FAA-DCF5-4D45-83BB-36106F7FA484}" destId="{4C71E5BF-127A-47E1-81D9-6BB1EEE597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28C06-4430-4056-9717-2235F83AA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EE224D-1415-476F-BDFB-7BFE54BB3F67}">
      <dgm:prSet/>
      <dgm:spPr/>
      <dgm:t>
        <a:bodyPr/>
        <a:lstStyle/>
        <a:p>
          <a:r>
            <a:rPr lang="ru-RU"/>
            <a:t>-Издание СМИ в 2021 году провело исследование о ценностях российских подростков. 54% процента опрошенных ответили, что для них важнее всего «взаимопонимание и хорошие отношения в семье».</a:t>
          </a:r>
        </a:p>
      </dgm:t>
    </dgm:pt>
    <dgm:pt modelId="{D6464EE6-A211-4740-841B-88B06BDF7315}" type="parTrans" cxnId="{DED63BA8-A139-4287-B3AD-85EC9CA65088}">
      <dgm:prSet/>
      <dgm:spPr/>
      <dgm:t>
        <a:bodyPr/>
        <a:lstStyle/>
        <a:p>
          <a:endParaRPr lang="ru-RU"/>
        </a:p>
      </dgm:t>
    </dgm:pt>
    <dgm:pt modelId="{F581FE63-45B4-4F47-AA9A-6E44FCD0CFF2}" type="sibTrans" cxnId="{DED63BA8-A139-4287-B3AD-85EC9CA65088}">
      <dgm:prSet/>
      <dgm:spPr/>
      <dgm:t>
        <a:bodyPr/>
        <a:lstStyle/>
        <a:p>
          <a:endParaRPr lang="ru-RU"/>
        </a:p>
      </dgm:t>
    </dgm:pt>
    <dgm:pt modelId="{8C0A3FB9-DCC2-4B3A-A279-992C1B3B3215}" type="pres">
      <dgm:prSet presAssocID="{A8628C06-4430-4056-9717-2235F83AAC89}" presName="linear" presStyleCnt="0">
        <dgm:presLayoutVars>
          <dgm:animLvl val="lvl"/>
          <dgm:resizeHandles val="exact"/>
        </dgm:presLayoutVars>
      </dgm:prSet>
      <dgm:spPr/>
    </dgm:pt>
    <dgm:pt modelId="{6EC0411E-D5F7-4085-A5E0-FB06B7297F4A}" type="pres">
      <dgm:prSet presAssocID="{A6EE224D-1415-476F-BDFB-7BFE54BB3F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B8B15C-411C-4902-B365-E85FF7402B60}" type="presOf" srcId="{A6EE224D-1415-476F-BDFB-7BFE54BB3F67}" destId="{6EC0411E-D5F7-4085-A5E0-FB06B7297F4A}" srcOrd="0" destOrd="0" presId="urn:microsoft.com/office/officeart/2005/8/layout/vList2"/>
    <dgm:cxn modelId="{00D1F764-3F45-4819-AA5A-E6E36763E4CC}" type="presOf" srcId="{A8628C06-4430-4056-9717-2235F83AAC89}" destId="{8C0A3FB9-DCC2-4B3A-A279-992C1B3B3215}" srcOrd="0" destOrd="0" presId="urn:microsoft.com/office/officeart/2005/8/layout/vList2"/>
    <dgm:cxn modelId="{DED63BA8-A139-4287-B3AD-85EC9CA65088}" srcId="{A8628C06-4430-4056-9717-2235F83AAC89}" destId="{A6EE224D-1415-476F-BDFB-7BFE54BB3F67}" srcOrd="0" destOrd="0" parTransId="{D6464EE6-A211-4740-841B-88B06BDF7315}" sibTransId="{F581FE63-45B4-4F47-AA9A-6E44FCD0CFF2}"/>
    <dgm:cxn modelId="{AA6E71CE-E56B-4B24-96BA-B20FD352CF60}" type="presParOf" srcId="{8C0A3FB9-DCC2-4B3A-A279-992C1B3B3215}" destId="{6EC0411E-D5F7-4085-A5E0-FB06B7297F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C458C-A7EB-46CD-875E-5DF2476DFF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7CE9CF-B6C7-48CC-B26F-16D78BF5D98D}">
      <dgm:prSet custT="1"/>
      <dgm:spPr/>
      <dgm:t>
        <a:bodyPr/>
        <a:lstStyle/>
        <a:p>
          <a:pPr algn="just"/>
          <a:r>
            <a:rPr lang="ru-RU" sz="1800" b="0" i="0" baseline="0" dirty="0"/>
            <a:t>«В четверти у меня вышла двойка по математике. Моя мама на это сказала: «Ну, молодец». Хотя до этого классная руководительница говорила, чтобы мы предприняли какие-то меры и улучшили оценку, но в итоге мама загнобила меня и сказала, что я ей не нужна. Не на эмоциях, а в прямом смысле она произнесла следующую фразу: «Мне всё равно на тебя и твои оценки, ты мне надоела, я увезу тебя к отцу».</a:t>
          </a:r>
          <a:endParaRPr lang="ru-RU" sz="1800" dirty="0"/>
        </a:p>
      </dgm:t>
    </dgm:pt>
    <dgm:pt modelId="{012BF0B2-1002-4B38-9CEE-07FAC2DBD720}" type="parTrans" cxnId="{1DBFC87C-C9E8-4DF2-A374-4035E12FC4DF}">
      <dgm:prSet/>
      <dgm:spPr/>
      <dgm:t>
        <a:bodyPr/>
        <a:lstStyle/>
        <a:p>
          <a:endParaRPr lang="ru-RU"/>
        </a:p>
      </dgm:t>
    </dgm:pt>
    <dgm:pt modelId="{03543152-6273-44DB-8A3E-65E83A743B54}" type="sibTrans" cxnId="{1DBFC87C-C9E8-4DF2-A374-4035E12FC4DF}">
      <dgm:prSet/>
      <dgm:spPr/>
      <dgm:t>
        <a:bodyPr/>
        <a:lstStyle/>
        <a:p>
          <a:endParaRPr lang="ru-RU"/>
        </a:p>
      </dgm:t>
    </dgm:pt>
    <dgm:pt modelId="{9320A8E2-EA93-4C15-8101-AF50DB405807}" type="pres">
      <dgm:prSet presAssocID="{702C458C-A7EB-46CD-875E-5DF2476DFF91}" presName="linear" presStyleCnt="0">
        <dgm:presLayoutVars>
          <dgm:animLvl val="lvl"/>
          <dgm:resizeHandles val="exact"/>
        </dgm:presLayoutVars>
      </dgm:prSet>
      <dgm:spPr/>
    </dgm:pt>
    <dgm:pt modelId="{83731D53-DC35-46DF-8BC3-A806AF80CE09}" type="pres">
      <dgm:prSet presAssocID="{467CE9CF-B6C7-48CC-B26F-16D78BF5D9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BFC87C-C9E8-4DF2-A374-4035E12FC4DF}" srcId="{702C458C-A7EB-46CD-875E-5DF2476DFF91}" destId="{467CE9CF-B6C7-48CC-B26F-16D78BF5D98D}" srcOrd="0" destOrd="0" parTransId="{012BF0B2-1002-4B38-9CEE-07FAC2DBD720}" sibTransId="{03543152-6273-44DB-8A3E-65E83A743B54}"/>
    <dgm:cxn modelId="{7353BCDF-9519-4DE3-B609-2EC3356A635E}" type="presOf" srcId="{702C458C-A7EB-46CD-875E-5DF2476DFF91}" destId="{9320A8E2-EA93-4C15-8101-AF50DB405807}" srcOrd="0" destOrd="0" presId="urn:microsoft.com/office/officeart/2005/8/layout/vList2"/>
    <dgm:cxn modelId="{706A9FF1-3BE7-41B6-BBBD-DB340ED0B673}" type="presOf" srcId="{467CE9CF-B6C7-48CC-B26F-16D78BF5D98D}" destId="{83731D53-DC35-46DF-8BC3-A806AF80CE09}" srcOrd="0" destOrd="0" presId="urn:microsoft.com/office/officeart/2005/8/layout/vList2"/>
    <dgm:cxn modelId="{D53CB8AE-A59F-4797-9811-C0C1FDF179AE}" type="presParOf" srcId="{9320A8E2-EA93-4C15-8101-AF50DB405807}" destId="{83731D53-DC35-46DF-8BC3-A806AF80CE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0E4E2-A8B6-4BFA-A17F-C58D915835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C960BD9-DFDA-498F-9FAC-AF516AF42506}">
      <dgm:prSet custT="1"/>
      <dgm:spPr/>
      <dgm:t>
        <a:bodyPr/>
        <a:lstStyle/>
        <a:p>
          <a:r>
            <a:rPr lang="ru-RU" sz="2000" b="0" i="0" baseline="0" dirty="0"/>
            <a:t>Как нам сегодня успеть сказать друг другу нужные слова?    </a:t>
          </a:r>
          <a:endParaRPr lang="ru-RU" sz="2000" dirty="0"/>
        </a:p>
      </dgm:t>
    </dgm:pt>
    <dgm:pt modelId="{AFFB2947-A656-4215-A2E2-39C1BC4BE854}" type="parTrans" cxnId="{3294C325-73A4-4686-99FF-F65B4532D6BF}">
      <dgm:prSet/>
      <dgm:spPr/>
      <dgm:t>
        <a:bodyPr/>
        <a:lstStyle/>
        <a:p>
          <a:endParaRPr lang="ru-RU" sz="2000"/>
        </a:p>
      </dgm:t>
    </dgm:pt>
    <dgm:pt modelId="{51168B55-F4D1-41E3-8F32-33C174562D68}" type="sibTrans" cxnId="{3294C325-73A4-4686-99FF-F65B4532D6BF}">
      <dgm:prSet/>
      <dgm:spPr/>
      <dgm:t>
        <a:bodyPr/>
        <a:lstStyle/>
        <a:p>
          <a:endParaRPr lang="ru-RU" sz="2000"/>
        </a:p>
      </dgm:t>
    </dgm:pt>
    <dgm:pt modelId="{1A79C956-37DB-43AA-B026-BDC236848E59}">
      <dgm:prSet custT="1"/>
      <dgm:spPr/>
      <dgm:t>
        <a:bodyPr/>
        <a:lstStyle/>
        <a:p>
          <a:r>
            <a:rPr lang="ru-RU" sz="2000" b="0" i="0" baseline="0"/>
            <a:t>Как не опоздать?</a:t>
          </a:r>
          <a:endParaRPr lang="ru-RU" sz="2000"/>
        </a:p>
      </dgm:t>
    </dgm:pt>
    <dgm:pt modelId="{DD9468ED-CB9B-4517-B15C-ADE5A7F2B27B}" type="parTrans" cxnId="{BA59A829-5F5B-4AA5-92F1-A68694EA51DA}">
      <dgm:prSet/>
      <dgm:spPr/>
      <dgm:t>
        <a:bodyPr/>
        <a:lstStyle/>
        <a:p>
          <a:endParaRPr lang="ru-RU" sz="2000"/>
        </a:p>
      </dgm:t>
    </dgm:pt>
    <dgm:pt modelId="{0AC2D805-E7B3-4554-9C5B-EC5865D99182}" type="sibTrans" cxnId="{BA59A829-5F5B-4AA5-92F1-A68694EA51DA}">
      <dgm:prSet/>
      <dgm:spPr/>
      <dgm:t>
        <a:bodyPr/>
        <a:lstStyle/>
        <a:p>
          <a:endParaRPr lang="ru-RU" sz="2000"/>
        </a:p>
      </dgm:t>
    </dgm:pt>
    <dgm:pt modelId="{8EEC5DC7-3049-4164-9D3F-414713D02B35}" type="pres">
      <dgm:prSet presAssocID="{71C0E4E2-A8B6-4BFA-A17F-C58D915835B1}" presName="linear" presStyleCnt="0">
        <dgm:presLayoutVars>
          <dgm:animLvl val="lvl"/>
          <dgm:resizeHandles val="exact"/>
        </dgm:presLayoutVars>
      </dgm:prSet>
      <dgm:spPr/>
    </dgm:pt>
    <dgm:pt modelId="{E3CD355F-8E21-4121-9CB9-69C7BF33F847}" type="pres">
      <dgm:prSet presAssocID="{AC960BD9-DFDA-498F-9FAC-AF516AF425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5D25A9-AD6F-423E-B4BE-C00FAF201A55}" type="pres">
      <dgm:prSet presAssocID="{51168B55-F4D1-41E3-8F32-33C174562D68}" presName="spacer" presStyleCnt="0"/>
      <dgm:spPr/>
    </dgm:pt>
    <dgm:pt modelId="{19AB2627-E5B5-404F-8D73-747705FF55AB}" type="pres">
      <dgm:prSet presAssocID="{1A79C956-37DB-43AA-B026-BDC236848E5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DC8D41E-3C15-431E-A4ED-1CD2C5944E75}" type="presOf" srcId="{71C0E4E2-A8B6-4BFA-A17F-C58D915835B1}" destId="{8EEC5DC7-3049-4164-9D3F-414713D02B35}" srcOrd="0" destOrd="0" presId="urn:microsoft.com/office/officeart/2005/8/layout/vList2"/>
    <dgm:cxn modelId="{3294C325-73A4-4686-99FF-F65B4532D6BF}" srcId="{71C0E4E2-A8B6-4BFA-A17F-C58D915835B1}" destId="{AC960BD9-DFDA-498F-9FAC-AF516AF42506}" srcOrd="0" destOrd="0" parTransId="{AFFB2947-A656-4215-A2E2-39C1BC4BE854}" sibTransId="{51168B55-F4D1-41E3-8F32-33C174562D68}"/>
    <dgm:cxn modelId="{BA59A829-5F5B-4AA5-92F1-A68694EA51DA}" srcId="{71C0E4E2-A8B6-4BFA-A17F-C58D915835B1}" destId="{1A79C956-37DB-43AA-B026-BDC236848E59}" srcOrd="1" destOrd="0" parTransId="{DD9468ED-CB9B-4517-B15C-ADE5A7F2B27B}" sibTransId="{0AC2D805-E7B3-4554-9C5B-EC5865D99182}"/>
    <dgm:cxn modelId="{4C084B7D-B6C9-4024-8A50-F87E4220587C}" type="presOf" srcId="{AC960BD9-DFDA-498F-9FAC-AF516AF42506}" destId="{E3CD355F-8E21-4121-9CB9-69C7BF33F847}" srcOrd="0" destOrd="0" presId="urn:microsoft.com/office/officeart/2005/8/layout/vList2"/>
    <dgm:cxn modelId="{682C56C5-32BA-4481-9B9B-D91E076EB8B4}" type="presOf" srcId="{1A79C956-37DB-43AA-B026-BDC236848E59}" destId="{19AB2627-E5B5-404F-8D73-747705FF55AB}" srcOrd="0" destOrd="0" presId="urn:microsoft.com/office/officeart/2005/8/layout/vList2"/>
    <dgm:cxn modelId="{01D32592-FC74-45D4-AAE2-79A712CEDFC2}" type="presParOf" srcId="{8EEC5DC7-3049-4164-9D3F-414713D02B35}" destId="{E3CD355F-8E21-4121-9CB9-69C7BF33F847}" srcOrd="0" destOrd="0" presId="urn:microsoft.com/office/officeart/2005/8/layout/vList2"/>
    <dgm:cxn modelId="{EB1E1DF2-895D-4F86-88C4-690202A5F71B}" type="presParOf" srcId="{8EEC5DC7-3049-4164-9D3F-414713D02B35}" destId="{E65D25A9-AD6F-423E-B4BE-C00FAF201A55}" srcOrd="1" destOrd="0" presId="urn:microsoft.com/office/officeart/2005/8/layout/vList2"/>
    <dgm:cxn modelId="{64AEDBEC-ED31-4F95-AC32-EA037826D613}" type="presParOf" srcId="{8EEC5DC7-3049-4164-9D3F-414713D02B35}" destId="{19AB2627-E5B5-404F-8D73-747705FF55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5304B5-1B1A-4FCE-85FE-1D175326BB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E21C6-122E-4CF9-A063-5CADCC26A30E}">
      <dgm:prSet custT="1"/>
      <dgm:spPr/>
      <dgm:t>
        <a:bodyPr/>
        <a:lstStyle/>
        <a:p>
          <a:r>
            <a:rPr lang="ru-RU" sz="3200" b="0" i="0" baseline="0" dirty="0"/>
            <a:t>Как же нам найти эту меру свободы? </a:t>
          </a:r>
        </a:p>
        <a:p>
          <a:r>
            <a:rPr lang="ru-RU" sz="3200" b="0" i="0" baseline="0" dirty="0"/>
            <a:t>Как не потерять себя? </a:t>
          </a:r>
          <a:endParaRPr lang="ru-RU" sz="3200" dirty="0"/>
        </a:p>
      </dgm:t>
    </dgm:pt>
    <dgm:pt modelId="{EDBFF651-2573-4EE3-B2F8-CEDA2163CA5E}" type="parTrans" cxnId="{BC673200-D2E3-4457-87F5-9DB987677FC7}">
      <dgm:prSet/>
      <dgm:spPr/>
      <dgm:t>
        <a:bodyPr/>
        <a:lstStyle/>
        <a:p>
          <a:endParaRPr lang="ru-RU"/>
        </a:p>
      </dgm:t>
    </dgm:pt>
    <dgm:pt modelId="{D7C21F04-291E-41EE-BC5D-6A5FC8179771}" type="sibTrans" cxnId="{BC673200-D2E3-4457-87F5-9DB987677FC7}">
      <dgm:prSet/>
      <dgm:spPr/>
      <dgm:t>
        <a:bodyPr/>
        <a:lstStyle/>
        <a:p>
          <a:endParaRPr lang="ru-RU"/>
        </a:p>
      </dgm:t>
    </dgm:pt>
    <dgm:pt modelId="{56DF8FB9-FF4C-4886-8E15-97C032E72CCF}" type="pres">
      <dgm:prSet presAssocID="{A05304B5-1B1A-4FCE-85FE-1D175326BB4B}" presName="linear" presStyleCnt="0">
        <dgm:presLayoutVars>
          <dgm:animLvl val="lvl"/>
          <dgm:resizeHandles val="exact"/>
        </dgm:presLayoutVars>
      </dgm:prSet>
      <dgm:spPr/>
    </dgm:pt>
    <dgm:pt modelId="{429CED5A-0507-4BEC-8BA3-6C846331B571}" type="pres">
      <dgm:prSet presAssocID="{14DE21C6-122E-4CF9-A063-5CADCC26A3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673200-D2E3-4457-87F5-9DB987677FC7}" srcId="{A05304B5-1B1A-4FCE-85FE-1D175326BB4B}" destId="{14DE21C6-122E-4CF9-A063-5CADCC26A30E}" srcOrd="0" destOrd="0" parTransId="{EDBFF651-2573-4EE3-B2F8-CEDA2163CA5E}" sibTransId="{D7C21F04-291E-41EE-BC5D-6A5FC8179771}"/>
    <dgm:cxn modelId="{304B08C9-142D-4B35-8360-9217B2E4A0D5}" type="presOf" srcId="{14DE21C6-122E-4CF9-A063-5CADCC26A30E}" destId="{429CED5A-0507-4BEC-8BA3-6C846331B571}" srcOrd="0" destOrd="0" presId="urn:microsoft.com/office/officeart/2005/8/layout/vList2"/>
    <dgm:cxn modelId="{5BEB87FB-A73D-4C6B-BFE2-C398B5B73E43}" type="presOf" srcId="{A05304B5-1B1A-4FCE-85FE-1D175326BB4B}" destId="{56DF8FB9-FF4C-4886-8E15-97C032E72CCF}" srcOrd="0" destOrd="0" presId="urn:microsoft.com/office/officeart/2005/8/layout/vList2"/>
    <dgm:cxn modelId="{B892A3C0-29C8-47BB-8429-69E82D7DB638}" type="presParOf" srcId="{56DF8FB9-FF4C-4886-8E15-97C032E72CCF}" destId="{429CED5A-0507-4BEC-8BA3-6C846331B5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285E98-B416-4963-AE90-D91ACCFF8A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B8A67-E2EF-4FE8-9E5A-55EF72982FE4}">
      <dgm:prSet custT="1"/>
      <dgm:spPr/>
      <dgm:t>
        <a:bodyPr/>
        <a:lstStyle/>
        <a:p>
          <a:pPr algn="just"/>
          <a:r>
            <a:rPr lang="ru-RU" sz="1600" b="0" i="0" baseline="0" dirty="0"/>
            <a:t>Протест ребенка против ограничений его физической свободы наверняка наблюдал каждый родитель. Часто случается так, что родитель из-за своих тревог и переживаний за ребенка не разрешает что- либо. Здесь важно понимать, что ребенка нужно прежде всего научить не причинять </a:t>
          </a:r>
          <a:r>
            <a:rPr lang="ru-RU" sz="1600" b="0" i="1" baseline="0" dirty="0"/>
            <a:t>себе </a:t>
          </a:r>
          <a:r>
            <a:rPr lang="ru-RU" sz="1600" b="0" i="0" baseline="0" dirty="0"/>
            <a:t>вреда, и тогда четкое однозначное «нельзя» родителя не будет ограничением его свободы, а позволит ему ответственно с этой свободой обходиться. Но ВТО же время - свобода не подразумевает отказ от правил.</a:t>
          </a:r>
          <a:endParaRPr lang="ru-RU" sz="1600" dirty="0"/>
        </a:p>
      </dgm:t>
    </dgm:pt>
    <dgm:pt modelId="{6B8C936B-B6F9-4453-B833-FC4EFA90C88C}" type="parTrans" cxnId="{EE837778-5056-4609-B597-DE7A30D3366C}">
      <dgm:prSet/>
      <dgm:spPr/>
      <dgm:t>
        <a:bodyPr/>
        <a:lstStyle/>
        <a:p>
          <a:endParaRPr lang="ru-RU"/>
        </a:p>
      </dgm:t>
    </dgm:pt>
    <dgm:pt modelId="{6BDF5490-34B9-48CE-8BEF-2C2CEC3C21CE}" type="sibTrans" cxnId="{EE837778-5056-4609-B597-DE7A30D3366C}">
      <dgm:prSet/>
      <dgm:spPr/>
      <dgm:t>
        <a:bodyPr/>
        <a:lstStyle/>
        <a:p>
          <a:endParaRPr lang="ru-RU"/>
        </a:p>
      </dgm:t>
    </dgm:pt>
    <dgm:pt modelId="{589CA4C4-EF41-4732-97B0-4E0A46F490CB}" type="pres">
      <dgm:prSet presAssocID="{30285E98-B416-4963-AE90-D91ACCFF8AEE}" presName="linear" presStyleCnt="0">
        <dgm:presLayoutVars>
          <dgm:animLvl val="lvl"/>
          <dgm:resizeHandles val="exact"/>
        </dgm:presLayoutVars>
      </dgm:prSet>
      <dgm:spPr/>
    </dgm:pt>
    <dgm:pt modelId="{542DCE1A-EC4F-49CD-B039-7098CA87871F}" type="pres">
      <dgm:prSet presAssocID="{6A4B8A67-E2EF-4FE8-9E5A-55EF72982FE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ED42B2A-69BE-4A69-A1B9-60EACE4FCDB5}" type="presOf" srcId="{6A4B8A67-E2EF-4FE8-9E5A-55EF72982FE4}" destId="{542DCE1A-EC4F-49CD-B039-7098CA87871F}" srcOrd="0" destOrd="0" presId="urn:microsoft.com/office/officeart/2005/8/layout/vList2"/>
    <dgm:cxn modelId="{B0E1CA64-7E21-41A3-B8A8-625650A0B752}" type="presOf" srcId="{30285E98-B416-4963-AE90-D91ACCFF8AEE}" destId="{589CA4C4-EF41-4732-97B0-4E0A46F490CB}" srcOrd="0" destOrd="0" presId="urn:microsoft.com/office/officeart/2005/8/layout/vList2"/>
    <dgm:cxn modelId="{EE837778-5056-4609-B597-DE7A30D3366C}" srcId="{30285E98-B416-4963-AE90-D91ACCFF8AEE}" destId="{6A4B8A67-E2EF-4FE8-9E5A-55EF72982FE4}" srcOrd="0" destOrd="0" parTransId="{6B8C936B-B6F9-4453-B833-FC4EFA90C88C}" sibTransId="{6BDF5490-34B9-48CE-8BEF-2C2CEC3C21CE}"/>
    <dgm:cxn modelId="{792E916F-7C91-4BA9-B422-6208E5F82188}" type="presParOf" srcId="{589CA4C4-EF41-4732-97B0-4E0A46F490CB}" destId="{542DCE1A-EC4F-49CD-B039-7098CA8787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1A7C-9D0F-4AD8-81A8-7EA323C46296}">
      <dsp:nvSpPr>
        <dsp:cNvPr id="0" name=""/>
        <dsp:cNvSpPr/>
      </dsp:nvSpPr>
      <dsp:spPr>
        <a:xfrm>
          <a:off x="0" y="77188"/>
          <a:ext cx="829126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baseline="0" dirty="0"/>
            <a:t>выяснить причины конфликтов между родителями и детьми;</a:t>
          </a:r>
          <a:endParaRPr lang="ru-RU" sz="2400" kern="1200" dirty="0"/>
        </a:p>
      </dsp:txBody>
      <dsp:txXfrm>
        <a:off x="28100" y="105288"/>
        <a:ext cx="8235064" cy="519439"/>
      </dsp:txXfrm>
    </dsp:sp>
    <dsp:sp modelId="{B1CEBFBE-20C0-45D0-98E4-079F261A3FA1}">
      <dsp:nvSpPr>
        <dsp:cNvPr id="0" name=""/>
        <dsp:cNvSpPr/>
      </dsp:nvSpPr>
      <dsp:spPr>
        <a:xfrm>
          <a:off x="0" y="721948"/>
          <a:ext cx="829126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baseline="0" dirty="0"/>
            <a:t>научиться правильно себя вести в конфликтных ситуациях;</a:t>
          </a:r>
          <a:endParaRPr lang="ru-RU" sz="2400" kern="1200" dirty="0"/>
        </a:p>
      </dsp:txBody>
      <dsp:txXfrm>
        <a:off x="28100" y="750048"/>
        <a:ext cx="8235064" cy="519439"/>
      </dsp:txXfrm>
    </dsp:sp>
    <dsp:sp modelId="{DD1346DC-E3C9-45F1-AC91-27E047CADDA4}">
      <dsp:nvSpPr>
        <dsp:cNvPr id="0" name=""/>
        <dsp:cNvSpPr/>
      </dsp:nvSpPr>
      <dsp:spPr>
        <a:xfrm>
          <a:off x="0" y="1366708"/>
          <a:ext cx="829126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baseline="0"/>
            <a:t>научиться находить компромисс;</a:t>
          </a:r>
          <a:endParaRPr lang="ru-RU" sz="2400" kern="1200"/>
        </a:p>
      </dsp:txBody>
      <dsp:txXfrm>
        <a:off x="28100" y="1394808"/>
        <a:ext cx="8235064" cy="519439"/>
      </dsp:txXfrm>
    </dsp:sp>
    <dsp:sp modelId="{D94881FB-DAA5-4132-AAEF-F02814BD448C}">
      <dsp:nvSpPr>
        <dsp:cNvPr id="0" name=""/>
        <dsp:cNvSpPr/>
      </dsp:nvSpPr>
      <dsp:spPr>
        <a:xfrm>
          <a:off x="0" y="2011467"/>
          <a:ext cx="829126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baseline="0" dirty="0"/>
            <a:t>учиться конструктивному диалогу по спорным вопросам. </a:t>
          </a:r>
          <a:endParaRPr lang="ru-RU" sz="2400" kern="1200" dirty="0"/>
        </a:p>
      </dsp:txBody>
      <dsp:txXfrm>
        <a:off x="28100" y="2039567"/>
        <a:ext cx="8235064" cy="519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6F42D-23E2-44A6-A660-8D2264C69F8C}">
      <dsp:nvSpPr>
        <dsp:cNvPr id="0" name=""/>
        <dsp:cNvSpPr/>
      </dsp:nvSpPr>
      <dsp:spPr>
        <a:xfrm>
          <a:off x="0" y="59330"/>
          <a:ext cx="82582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sng" kern="1200" dirty="0">
              <a:solidFill>
                <a:srgbClr val="FFC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https://ds03.infourok.ru/uploads/doc/1378/000493cf-7e586bf8.ppt</a:t>
          </a:r>
          <a:endParaRPr lang="ru-RU" sz="2200" kern="1200" dirty="0">
            <a:solidFill>
              <a:srgbClr val="FFC000"/>
            </a:solidFill>
          </a:endParaRPr>
        </a:p>
      </dsp:txBody>
      <dsp:txXfrm>
        <a:off x="25759" y="85089"/>
        <a:ext cx="8206686" cy="4761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6109-418A-449F-993E-0A815D18B949}">
      <dsp:nvSpPr>
        <dsp:cNvPr id="0" name=""/>
        <dsp:cNvSpPr/>
      </dsp:nvSpPr>
      <dsp:spPr>
        <a:xfrm>
          <a:off x="0" y="115986"/>
          <a:ext cx="3970784" cy="178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i="0" kern="1200" baseline="0" dirty="0"/>
            <a:t>Как же найти золотую середину, чтобы не навредить своим детям, а детям не навредить себе?</a:t>
          </a:r>
          <a:endParaRPr lang="ru-RU" sz="2500" kern="1200" dirty="0"/>
        </a:p>
      </dsp:txBody>
      <dsp:txXfrm>
        <a:off x="87100" y="203086"/>
        <a:ext cx="3796584" cy="1610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95448-C34C-43FC-A976-7B5AB8B06DDA}">
      <dsp:nvSpPr>
        <dsp:cNvPr id="0" name=""/>
        <dsp:cNvSpPr/>
      </dsp:nvSpPr>
      <dsp:spPr>
        <a:xfrm>
          <a:off x="0" y="53548"/>
          <a:ext cx="4083208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 baseline="0" dirty="0"/>
            <a:t>Ах, </a:t>
          </a:r>
          <a:r>
            <a:rPr lang="ru-RU" sz="1300" b="1" i="1" kern="1200" baseline="0" dirty="0">
              <a:hlinkClick xmlns:r="http://schemas.openxmlformats.org/officeDocument/2006/relationships" r:id="rId1"/>
            </a:rPr>
            <a:t>миг</a:t>
          </a:r>
          <a:r>
            <a:rPr lang="ru-RU" sz="1300" b="1" i="1" kern="1200" baseline="0" dirty="0"/>
            <a:t> счастливый, быстротечный,</a:t>
          </a:r>
          <a:endParaRPr lang="ru-RU" sz="1300" kern="1200" dirty="0"/>
        </a:p>
      </dsp:txBody>
      <dsp:txXfrm>
        <a:off x="15221" y="68769"/>
        <a:ext cx="4052766" cy="281363"/>
      </dsp:txXfrm>
    </dsp:sp>
    <dsp:sp modelId="{AE3DC498-2888-4BD3-8F7C-EA300733391D}">
      <dsp:nvSpPr>
        <dsp:cNvPr id="0" name=""/>
        <dsp:cNvSpPr/>
      </dsp:nvSpPr>
      <dsp:spPr>
        <a:xfrm>
          <a:off x="0" y="402793"/>
          <a:ext cx="4083208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 baseline="0"/>
            <a:t>Волшебных юношеских лет!</a:t>
          </a:r>
          <a:endParaRPr lang="ru-RU" sz="1300" kern="1200"/>
        </a:p>
      </dsp:txBody>
      <dsp:txXfrm>
        <a:off x="15221" y="418014"/>
        <a:ext cx="4052766" cy="281363"/>
      </dsp:txXfrm>
    </dsp:sp>
    <dsp:sp modelId="{F2E85A19-797B-4A89-BD3F-14989E5E1661}">
      <dsp:nvSpPr>
        <dsp:cNvPr id="0" name=""/>
        <dsp:cNvSpPr/>
      </dsp:nvSpPr>
      <dsp:spPr>
        <a:xfrm>
          <a:off x="0" y="752038"/>
          <a:ext cx="4083208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 baseline="0"/>
            <a:t>Блажен, кто в радости сердечной</a:t>
          </a:r>
          <a:endParaRPr lang="ru-RU" sz="1300" kern="1200"/>
        </a:p>
      </dsp:txBody>
      <dsp:txXfrm>
        <a:off x="15221" y="767259"/>
        <a:ext cx="4052766" cy="281363"/>
      </dsp:txXfrm>
    </dsp:sp>
    <dsp:sp modelId="{E9DF047D-EFA8-4724-A482-1CEDBA81BC3B}">
      <dsp:nvSpPr>
        <dsp:cNvPr id="0" name=""/>
        <dsp:cNvSpPr/>
      </dsp:nvSpPr>
      <dsp:spPr>
        <a:xfrm>
          <a:off x="0" y="1101283"/>
          <a:ext cx="4083208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 baseline="0"/>
            <a:t>Тебя сорвал, как вешний цвет.</a:t>
          </a:r>
          <a:endParaRPr lang="ru-RU" sz="1300" kern="1200"/>
        </a:p>
      </dsp:txBody>
      <dsp:txXfrm>
        <a:off x="15221" y="1116504"/>
        <a:ext cx="4052766" cy="281363"/>
      </dsp:txXfrm>
    </dsp:sp>
    <dsp:sp modelId="{F5478ACB-813C-4633-869E-DE84DF81A29E}">
      <dsp:nvSpPr>
        <dsp:cNvPr id="0" name=""/>
        <dsp:cNvSpPr/>
      </dsp:nvSpPr>
      <dsp:spPr>
        <a:xfrm>
          <a:off x="0" y="1440160"/>
          <a:ext cx="4083208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baseline="0" dirty="0">
              <a:solidFill>
                <a:srgbClr val="FFC000"/>
              </a:solidFill>
            </a:rPr>
            <a:t>(Полежаев А.И.)</a:t>
          </a:r>
          <a:endParaRPr lang="ru-RU" sz="1300" kern="1200" dirty="0">
            <a:solidFill>
              <a:srgbClr val="FFC000"/>
            </a:solidFill>
          </a:endParaRPr>
        </a:p>
      </dsp:txBody>
      <dsp:txXfrm>
        <a:off x="15221" y="1455381"/>
        <a:ext cx="4052766" cy="2813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63D5-3DA1-4F06-AC74-33258826E9E3}">
      <dsp:nvSpPr>
        <dsp:cNvPr id="0" name=""/>
        <dsp:cNvSpPr/>
      </dsp:nvSpPr>
      <dsp:spPr>
        <a:xfrm>
          <a:off x="0" y="15646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Давайте семейные ценности чтить,</a:t>
          </a:r>
          <a:endParaRPr lang="ru-RU" sz="1300" kern="1200"/>
        </a:p>
      </dsp:txBody>
      <dsp:txXfrm>
        <a:off x="15221" y="30867"/>
        <a:ext cx="4432914" cy="281363"/>
      </dsp:txXfrm>
    </dsp:sp>
    <dsp:sp modelId="{1C0FE758-5969-4525-BEC0-B70E525CC8A0}">
      <dsp:nvSpPr>
        <dsp:cNvPr id="0" name=""/>
        <dsp:cNvSpPr/>
      </dsp:nvSpPr>
      <dsp:spPr>
        <a:xfrm>
          <a:off x="0" y="364891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Давайте всегда своих близких любить,</a:t>
          </a:r>
          <a:endParaRPr lang="ru-RU" sz="1300" kern="1200"/>
        </a:p>
      </dsp:txBody>
      <dsp:txXfrm>
        <a:off x="15221" y="380112"/>
        <a:ext cx="4432914" cy="281363"/>
      </dsp:txXfrm>
    </dsp:sp>
    <dsp:sp modelId="{BFFF7ED8-5491-4C05-AF97-2FD0987EE119}">
      <dsp:nvSpPr>
        <dsp:cNvPr id="0" name=""/>
        <dsp:cNvSpPr/>
      </dsp:nvSpPr>
      <dsp:spPr>
        <a:xfrm>
          <a:off x="0" y="714136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Ведь только в семье мы поддержку найдем,</a:t>
          </a:r>
          <a:endParaRPr lang="ru-RU" sz="1300" kern="1200"/>
        </a:p>
      </dsp:txBody>
      <dsp:txXfrm>
        <a:off x="15221" y="729357"/>
        <a:ext cx="4432914" cy="281363"/>
      </dsp:txXfrm>
    </dsp:sp>
    <dsp:sp modelId="{6C243F9A-9B27-4EBB-99F9-B306896C1B99}">
      <dsp:nvSpPr>
        <dsp:cNvPr id="0" name=""/>
        <dsp:cNvSpPr/>
      </dsp:nvSpPr>
      <dsp:spPr>
        <a:xfrm>
          <a:off x="0" y="1063381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Пусть будет всегда полной чашей ваш дом!</a:t>
          </a:r>
          <a:endParaRPr lang="ru-RU" sz="1300" kern="1200"/>
        </a:p>
      </dsp:txBody>
      <dsp:txXfrm>
        <a:off x="15221" y="1078602"/>
        <a:ext cx="4432914" cy="281363"/>
      </dsp:txXfrm>
    </dsp:sp>
    <dsp:sp modelId="{8CBF753C-67EB-4B22-8B11-85A8105AF32C}">
      <dsp:nvSpPr>
        <dsp:cNvPr id="0" name=""/>
        <dsp:cNvSpPr/>
      </dsp:nvSpPr>
      <dsp:spPr>
        <a:xfrm>
          <a:off x="0" y="1412626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Пусть дети и взрослые помнят всегда –</a:t>
          </a:r>
          <a:endParaRPr lang="ru-RU" sz="1300" kern="1200"/>
        </a:p>
      </dsp:txBody>
      <dsp:txXfrm>
        <a:off x="15221" y="1427847"/>
        <a:ext cx="4432914" cy="281363"/>
      </dsp:txXfrm>
    </dsp:sp>
    <dsp:sp modelId="{327C19BE-3C8A-45E5-A330-82BCCBF8491C}">
      <dsp:nvSpPr>
        <dsp:cNvPr id="0" name=""/>
        <dsp:cNvSpPr/>
      </dsp:nvSpPr>
      <dsp:spPr>
        <a:xfrm>
          <a:off x="0" y="1761872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Семья – это главное! Через года</a:t>
          </a:r>
          <a:endParaRPr lang="ru-RU" sz="1300" kern="1200"/>
        </a:p>
      </dsp:txBody>
      <dsp:txXfrm>
        <a:off x="15221" y="1777093"/>
        <a:ext cx="4432914" cy="281363"/>
      </dsp:txXfrm>
    </dsp:sp>
    <dsp:sp modelId="{0794B0DE-B59A-4836-A91D-24F75B91CB81}">
      <dsp:nvSpPr>
        <dsp:cNvPr id="0" name=""/>
        <dsp:cNvSpPr/>
      </dsp:nvSpPr>
      <dsp:spPr>
        <a:xfrm>
          <a:off x="0" y="2111117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Сумейте вы счастье свое пронести,</a:t>
          </a:r>
          <a:endParaRPr lang="ru-RU" sz="1300" kern="1200"/>
        </a:p>
      </dsp:txBody>
      <dsp:txXfrm>
        <a:off x="15221" y="2126338"/>
        <a:ext cx="4432914" cy="281363"/>
      </dsp:txXfrm>
    </dsp:sp>
    <dsp:sp modelId="{E4693EC4-FACA-4CA9-AD89-2D60BF4BF01C}">
      <dsp:nvSpPr>
        <dsp:cNvPr id="0" name=""/>
        <dsp:cNvSpPr/>
      </dsp:nvSpPr>
      <dsp:spPr>
        <a:xfrm>
          <a:off x="0" y="2460361"/>
          <a:ext cx="446335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baseline="0"/>
            <a:t>Пускай только лучшее ждет впереди!</a:t>
          </a:r>
          <a:endParaRPr lang="ru-RU" sz="1300" kern="1200"/>
        </a:p>
      </dsp:txBody>
      <dsp:txXfrm>
        <a:off x="15221" y="2475582"/>
        <a:ext cx="4432914" cy="2813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A739-1F2A-4661-9BFB-B33C4F207FB7}">
      <dsp:nvSpPr>
        <dsp:cNvPr id="0" name=""/>
        <dsp:cNvSpPr/>
      </dsp:nvSpPr>
      <dsp:spPr>
        <a:xfrm>
          <a:off x="0" y="383804"/>
          <a:ext cx="5543560" cy="908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/>
            <a:t>Ничто не бывает так редко на свете, как полная откровенность между родителями и детьми. ф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rgbClr val="FFC000"/>
              </a:solidFill>
            </a:rPr>
            <a:t>(Р. Роллан) 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44335" y="428139"/>
        <a:ext cx="5454890" cy="819542"/>
      </dsp:txXfrm>
    </dsp:sp>
    <dsp:sp modelId="{A87715AC-8D6E-44FD-8A23-0947DA417D23}">
      <dsp:nvSpPr>
        <dsp:cNvPr id="0" name=""/>
        <dsp:cNvSpPr/>
      </dsp:nvSpPr>
      <dsp:spPr>
        <a:xfrm>
          <a:off x="0" y="1306416"/>
          <a:ext cx="5543560" cy="130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/>
            <a:t>Я желаю вам найти </a:t>
          </a:r>
          <a:r>
            <a:rPr lang="ru-RU" sz="2000" b="0" i="0" kern="1200" baseline="0" dirty="0">
              <a:solidFill>
                <a:srgbClr val="FFC000"/>
              </a:solidFill>
            </a:rPr>
            <a:t>ВРЕМЯ</a:t>
          </a:r>
          <a:r>
            <a:rPr lang="ru-RU" sz="2000" b="0" i="0" kern="1200" baseline="0" dirty="0"/>
            <a:t> для откровений. Помните, каждый нуждается в вашей любви больше всего именно тогда, когда он меньше всего ее заслуживает.</a:t>
          </a:r>
          <a:endParaRPr lang="ru-RU" sz="2000" kern="1200" dirty="0"/>
        </a:p>
      </dsp:txBody>
      <dsp:txXfrm>
        <a:off x="63850" y="1370266"/>
        <a:ext cx="5415860" cy="1180280"/>
      </dsp:txXfrm>
    </dsp:sp>
    <dsp:sp modelId="{8230D9FC-3D32-49CF-ACFD-C1555D369749}">
      <dsp:nvSpPr>
        <dsp:cNvPr id="0" name=""/>
        <dsp:cNvSpPr/>
      </dsp:nvSpPr>
      <dsp:spPr>
        <a:xfrm>
          <a:off x="0" y="2628797"/>
          <a:ext cx="5543560" cy="908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/>
            <a:t>Я благодарю всех за участие в обсуждении.</a:t>
          </a:r>
          <a:endParaRPr lang="ru-RU" sz="2000" kern="1200" dirty="0"/>
        </a:p>
      </dsp:txBody>
      <dsp:txXfrm>
        <a:off x="44335" y="2673132"/>
        <a:ext cx="5454890" cy="8195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C70F-8F98-4B34-94EE-D378528F1E06}">
      <dsp:nvSpPr>
        <dsp:cNvPr id="0" name=""/>
        <dsp:cNvSpPr/>
      </dsp:nvSpPr>
      <dsp:spPr>
        <a:xfrm>
          <a:off x="0" y="384"/>
          <a:ext cx="817642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baseline="0">
              <a:solidFill>
                <a:srgbClr val="FFC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https://ds03.infourok.ru/uploads/doc/1378/000493cf-7e586bf8.ppt</a:t>
          </a:r>
          <a:endParaRPr lang="ru-RU" sz="2100" kern="1200">
            <a:solidFill>
              <a:srgbClr val="FFC000"/>
            </a:solidFill>
          </a:endParaRPr>
        </a:p>
      </dsp:txBody>
      <dsp:txXfrm>
        <a:off x="24588" y="24972"/>
        <a:ext cx="8127246" cy="454509"/>
      </dsp:txXfrm>
    </dsp:sp>
    <dsp:sp modelId="{57BA8A8E-D8F5-4720-B503-B9CC989ABADB}">
      <dsp:nvSpPr>
        <dsp:cNvPr id="0" name=""/>
        <dsp:cNvSpPr/>
      </dsp:nvSpPr>
      <dsp:spPr>
        <a:xfrm>
          <a:off x="0" y="576249"/>
          <a:ext cx="817642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baseline="0">
              <a:solidFill>
                <a:srgbClr val="FFC0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https://yandex.ru/video/preview/1139067533155735841</a:t>
          </a:r>
          <a:endParaRPr lang="ru-RU" sz="2100" kern="1200">
            <a:solidFill>
              <a:srgbClr val="FFC000"/>
            </a:solidFill>
          </a:endParaRPr>
        </a:p>
      </dsp:txBody>
      <dsp:txXfrm>
        <a:off x="24588" y="600837"/>
        <a:ext cx="8127246" cy="454509"/>
      </dsp:txXfrm>
    </dsp:sp>
    <dsp:sp modelId="{72FBB90C-1356-42CC-8B45-8228F6B47F6C}">
      <dsp:nvSpPr>
        <dsp:cNvPr id="0" name=""/>
        <dsp:cNvSpPr/>
      </dsp:nvSpPr>
      <dsp:spPr>
        <a:xfrm>
          <a:off x="0" y="1140414"/>
          <a:ext cx="817642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baseline="0">
              <a:solidFill>
                <a:srgbClr val="FFC0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https://yandex.ru/video/preview/2561039687490886734</a:t>
          </a:r>
          <a:endParaRPr lang="ru-RU" sz="2100" kern="1200">
            <a:solidFill>
              <a:srgbClr val="FFC000"/>
            </a:solidFill>
          </a:endParaRPr>
        </a:p>
      </dsp:txBody>
      <dsp:txXfrm>
        <a:off x="24588" y="1165002"/>
        <a:ext cx="8127246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8256-99CD-4304-85A6-BA6C5E93D237}">
      <dsp:nvSpPr>
        <dsp:cNvPr id="0" name=""/>
        <dsp:cNvSpPr/>
      </dsp:nvSpPr>
      <dsp:spPr>
        <a:xfrm>
          <a:off x="0" y="172218"/>
          <a:ext cx="7615262" cy="259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«Когда мне было четырнадцать, мой отец был так глуп, что я с трудом переносил его; но когда мне исполнился двадцать один год, я был изумлен, насколько этот старый человек поумнел за последние семь лет»</a:t>
          </a:r>
        </a:p>
      </dsp:txBody>
      <dsp:txXfrm>
        <a:off x="126795" y="299013"/>
        <a:ext cx="7361672" cy="2343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563F-40A4-43F6-8A03-2A332F0ACA2C}">
      <dsp:nvSpPr>
        <dsp:cNvPr id="0" name=""/>
        <dsp:cNvSpPr/>
      </dsp:nvSpPr>
      <dsp:spPr>
        <a:xfrm>
          <a:off x="0" y="0"/>
          <a:ext cx="2376264" cy="369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Марк Твен</a:t>
          </a:r>
        </a:p>
      </dsp:txBody>
      <dsp:txXfrm>
        <a:off x="18027" y="18027"/>
        <a:ext cx="2340210" cy="333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506B-DED4-479C-B698-4CFAE28BAAC0}">
      <dsp:nvSpPr>
        <dsp:cNvPr id="0" name=""/>
        <dsp:cNvSpPr/>
      </dsp:nvSpPr>
      <dsp:spPr>
        <a:xfrm>
          <a:off x="0" y="308918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-Дать возможность сегодня каждому высказать своё мнение</a:t>
          </a:r>
          <a:endParaRPr lang="ru-RU" sz="1700" kern="1200"/>
        </a:p>
      </dsp:txBody>
      <dsp:txXfrm>
        <a:off x="19904" y="328822"/>
        <a:ext cx="8189792" cy="367937"/>
      </dsp:txXfrm>
    </dsp:sp>
    <dsp:sp modelId="{EB557345-D106-40DF-8031-2A9A1CD5C749}">
      <dsp:nvSpPr>
        <dsp:cNvPr id="0" name=""/>
        <dsp:cNvSpPr/>
      </dsp:nvSpPr>
      <dsp:spPr>
        <a:xfrm>
          <a:off x="0" y="765623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-Не нужно перебивать и оскорблять выступающего, а внимательно его выслушивать</a:t>
          </a:r>
          <a:endParaRPr lang="ru-RU" sz="1700" kern="1200"/>
        </a:p>
      </dsp:txBody>
      <dsp:txXfrm>
        <a:off x="19904" y="785527"/>
        <a:ext cx="8189792" cy="367937"/>
      </dsp:txXfrm>
    </dsp:sp>
    <dsp:sp modelId="{4C71E5BF-127A-47E1-81D9-6BB1EEE5975E}">
      <dsp:nvSpPr>
        <dsp:cNvPr id="0" name=""/>
        <dsp:cNvSpPr/>
      </dsp:nvSpPr>
      <dsp:spPr>
        <a:xfrm>
          <a:off x="0" y="1222328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-Придерживаться регламента </a:t>
          </a:r>
          <a:endParaRPr lang="ru-RU" sz="1700" kern="1200"/>
        </a:p>
      </dsp:txBody>
      <dsp:txXfrm>
        <a:off x="19904" y="1242232"/>
        <a:ext cx="8189792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0411E-D5F7-4085-A5E0-FB06B7297F4A}">
      <dsp:nvSpPr>
        <dsp:cNvPr id="0" name=""/>
        <dsp:cNvSpPr/>
      </dsp:nvSpPr>
      <dsp:spPr>
        <a:xfrm>
          <a:off x="0" y="184577"/>
          <a:ext cx="4267884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-Издание СМИ в 2021 году провело исследование о ценностях российских подростков. 54% процента опрошенных ответили, что для них важнее всего «взаимопонимание и хорошие отношения в семье».</a:t>
          </a:r>
        </a:p>
      </dsp:txBody>
      <dsp:txXfrm>
        <a:off x="90470" y="275047"/>
        <a:ext cx="4086944" cy="1672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31D53-DC35-46DF-8BC3-A806AF80CE09}">
      <dsp:nvSpPr>
        <dsp:cNvPr id="0" name=""/>
        <dsp:cNvSpPr/>
      </dsp:nvSpPr>
      <dsp:spPr>
        <a:xfrm>
          <a:off x="0" y="1781"/>
          <a:ext cx="4107504" cy="3320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 dirty="0"/>
            <a:t>«В четверти у меня вышла двойка по математике. Моя мама на это сказала: «Ну, молодец». Хотя до этого классная руководительница говорила, чтобы мы предприняли какие-то меры и улучшили оценку, но в итоге мама загнобила меня и сказала, что я ей не нужна. Не на эмоциях, а в прямом смысле она произнесла следующую фразу: «Мне всё равно на тебя и твои оценки, ты мне надоела, я увезу тебя к отцу».</a:t>
          </a:r>
          <a:endParaRPr lang="ru-RU" sz="1800" kern="1200" dirty="0"/>
        </a:p>
      </dsp:txBody>
      <dsp:txXfrm>
        <a:off x="162090" y="163871"/>
        <a:ext cx="3783324" cy="2996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D355F-8E21-4121-9CB9-69C7BF33F847}">
      <dsp:nvSpPr>
        <dsp:cNvPr id="0" name=""/>
        <dsp:cNvSpPr/>
      </dsp:nvSpPr>
      <dsp:spPr>
        <a:xfrm>
          <a:off x="0" y="360"/>
          <a:ext cx="4572032" cy="621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/>
            <a:t>Как нам сегодня успеть сказать друг другу нужные слова?    </a:t>
          </a:r>
          <a:endParaRPr lang="ru-RU" sz="2000" kern="1200" dirty="0"/>
        </a:p>
      </dsp:txBody>
      <dsp:txXfrm>
        <a:off x="30342" y="30702"/>
        <a:ext cx="4511348" cy="560878"/>
      </dsp:txXfrm>
    </dsp:sp>
    <dsp:sp modelId="{19AB2627-E5B5-404F-8D73-747705FF55AB}">
      <dsp:nvSpPr>
        <dsp:cNvPr id="0" name=""/>
        <dsp:cNvSpPr/>
      </dsp:nvSpPr>
      <dsp:spPr>
        <a:xfrm>
          <a:off x="0" y="633173"/>
          <a:ext cx="4572032" cy="621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/>
            <a:t>Как не опоздать?</a:t>
          </a:r>
          <a:endParaRPr lang="ru-RU" sz="2000" kern="1200"/>
        </a:p>
      </dsp:txBody>
      <dsp:txXfrm>
        <a:off x="30342" y="663515"/>
        <a:ext cx="4511348" cy="560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CED5A-0507-4BEC-8BA3-6C846331B571}">
      <dsp:nvSpPr>
        <dsp:cNvPr id="0" name=""/>
        <dsp:cNvSpPr/>
      </dsp:nvSpPr>
      <dsp:spPr>
        <a:xfrm>
          <a:off x="0" y="343497"/>
          <a:ext cx="4518244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baseline="0" dirty="0"/>
            <a:t>Как же нам найти эту меру свободы?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baseline="0" dirty="0"/>
            <a:t>Как не потерять себя? </a:t>
          </a:r>
          <a:endParaRPr lang="ru-RU" sz="3200" kern="1200" dirty="0"/>
        </a:p>
      </dsp:txBody>
      <dsp:txXfrm>
        <a:off x="96524" y="440021"/>
        <a:ext cx="4325196" cy="1784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E1A-EC4F-49CD-B039-7098CA87871F}">
      <dsp:nvSpPr>
        <dsp:cNvPr id="0" name=""/>
        <dsp:cNvSpPr/>
      </dsp:nvSpPr>
      <dsp:spPr>
        <a:xfrm>
          <a:off x="0" y="674"/>
          <a:ext cx="4286216" cy="3211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/>
            <a:t>Протест ребенка против ограничений его физической свободы наверняка наблюдал каждый родитель. Часто случается так, что родитель из-за своих тревог и переживаний за ребенка не разрешает что- либо. Здесь важно понимать, что ребенка нужно прежде всего научить не причинять </a:t>
          </a:r>
          <a:r>
            <a:rPr lang="ru-RU" sz="1600" b="0" i="1" kern="1200" baseline="0" dirty="0"/>
            <a:t>себе </a:t>
          </a:r>
          <a:r>
            <a:rPr lang="ru-RU" sz="1600" b="0" i="0" kern="1200" baseline="0" dirty="0"/>
            <a:t>вреда, и тогда четкое однозначное «нельзя» родителя не будет ограничением его свободы, а позволит ему ответственно с этой свободой обходиться. Но ВТО же время - свобода не подразумевает отказ от правил.</a:t>
          </a:r>
          <a:endParaRPr lang="ru-RU" sz="1600" kern="1200" dirty="0"/>
        </a:p>
      </dsp:txBody>
      <dsp:txXfrm>
        <a:off x="156780" y="157454"/>
        <a:ext cx="3972656" cy="289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10F2-C2A8-431B-A67D-F32518F8EEB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6C80-25C7-49E0-82B6-19A69EC01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6C80-25C7-49E0-82B6-19A69EC016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64CD-74A2-4032-A573-471882961EC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442B54-3E3D-0F4A-A62E-4FB4ABFC7A8A}"/>
              </a:ext>
            </a:extLst>
          </p:cNvPr>
          <p:cNvSpPr/>
          <p:nvPr/>
        </p:nvSpPr>
        <p:spPr>
          <a:xfrm>
            <a:off x="2857488" y="2285998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Kazimir" panose="02070503070706040303" pitchFamily="18" charset="0"/>
              </a:rPr>
              <a:t>Категория 2. Номинация</a:t>
            </a:r>
            <a:r>
              <a:rPr lang="ru-RU" sz="1100" b="1" dirty="0"/>
              <a:t>  «Воспитание классного коллектива» </a:t>
            </a:r>
          </a:p>
          <a:p>
            <a:r>
              <a:rPr lang="ru-RU" sz="1100" b="1" dirty="0"/>
              <a:t>на тему :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100" b="1" dirty="0"/>
          </a:p>
          <a:p>
            <a:endParaRPr lang="ru-RU" sz="1100" b="1" dirty="0"/>
          </a:p>
          <a:p>
            <a:endParaRPr lang="ru-RU" sz="1100" dirty="0"/>
          </a:p>
          <a:p>
            <a:endParaRPr lang="ru-RU" sz="1100" dirty="0">
              <a:solidFill>
                <a:schemeClr val="bg1"/>
              </a:solidFill>
              <a:latin typeface="Kazimir" panose="0207050307070604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4C26F7-13AF-D94B-A54D-0D860A74FC74}"/>
              </a:ext>
            </a:extLst>
          </p:cNvPr>
          <p:cNvSpPr/>
          <p:nvPr/>
        </p:nvSpPr>
        <p:spPr>
          <a:xfrm>
            <a:off x="3312368" y="4083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Щетинина Наталья Анатольевна,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классный  руководитель 6 б класса.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Школа №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/>
              <a:t>Советы психолога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E44537D-6F2A-4AB7-ABF9-30AB496BF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08419"/>
              </p:ext>
            </p:extLst>
          </p:nvPr>
        </p:nvGraphicFramePr>
        <p:xfrm>
          <a:off x="4422344" y="1635646"/>
          <a:ext cx="4286216" cy="32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Picture 3" descr="C:\Users\Админ\Downloads\10-sovet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168" y="1419622"/>
            <a:ext cx="385765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«Юношеский максимализм-это…»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6BA67B4-1EB5-45E2-B8CD-E75D52BB1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584401"/>
              </p:ext>
            </p:extLst>
          </p:nvPr>
        </p:nvGraphicFramePr>
        <p:xfrm>
          <a:off x="428596" y="1928808"/>
          <a:ext cx="82582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/>
              <a:t>Вопрос для обсуждения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29AC865-5FB7-48BE-9194-C95713FDF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439305"/>
              </p:ext>
            </p:extLst>
          </p:nvPr>
        </p:nvGraphicFramePr>
        <p:xfrm>
          <a:off x="4716016" y="2139702"/>
          <a:ext cx="39707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3" descr="https://avatars.mds.yandex.net/get-zen_doc/1856150/pub_5e9858ebce3ea2012068e0ce_5e985c755a36af666d4fe167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347614"/>
            <a:ext cx="414340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C882A61-A595-48DC-A796-FE298931B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365548"/>
              </p:ext>
            </p:extLst>
          </p:nvPr>
        </p:nvGraphicFramePr>
        <p:xfrm>
          <a:off x="4572000" y="1563638"/>
          <a:ext cx="4083208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1" name="Picture 3" descr="https://www.culture.ru/storage/images/02b2f0a6f8b914aa31b4afeaf105b709/43f7c9f35328f2cc7baef7d429043af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792" y="699542"/>
            <a:ext cx="3868894" cy="342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/>
              <a:t>Китайская притча «Ладная семья»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1249583"/>
            <a:ext cx="8229600" cy="3754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Жила-была на свете семья. Она была непростая. Более 100 человек насчитывалось в этой семье. И занимала она целое село. Так и жили всей семьёй и всем селом. Вы скажете: ну и что, мало ли больших семейств на свете.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дело в том, что семья была особая – мир и лад царили в той семье и, стало быть, на селе. Ни ссор, ни ругани, ни, Боже упаси, драк и раздоров.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Дошёл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Решил узнать, как жители села добились такого лада, пришел к главе семьи; расскажи, мол, как ты добиваешься такого согласия и мира в твоей семье. Тот взял лист бумаги и стал что-то писать, писал долго – видно, не очень силён был в грамоте. Затем передал лист владыке. Тот взял бумагу и стал разбирать каракули старика. Разобрал с трудом и удивился.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слова были начертаны на бумаге: любовь, прощение, терпение. И в конце листа: сто раз любовь, сто раз прощение, сто раз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терпение.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Прочел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владыка, почесал, как водится, за ухом и спросил: 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 всё? 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Да, - ответил старик, -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это и есть основа жизни всякой хорошей семьи.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12ECA58-7A02-4B37-A5A6-0AEFFA077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249806"/>
              </p:ext>
            </p:extLst>
          </p:nvPr>
        </p:nvGraphicFramePr>
        <p:xfrm>
          <a:off x="4429124" y="143976"/>
          <a:ext cx="4463356" cy="278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AutoShape 3" descr="https://funart.pro/uploads/posts/2021-04/1618402923_26-funart_pro-p-deti-s-roditelyami-deti-krasivo-foto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s://funart.pro/uploads/posts/2021-04/1618402923_26-funart_pro-p-deti-s-roditelyami-deti-krasivo-foto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https://static.tildacdn.com/tild3237-6662-4532-a663-333266393736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8"/>
            <a:ext cx="2857520" cy="2143140"/>
          </a:xfrm>
          <a:prstGeom prst="rect">
            <a:avLst/>
          </a:prstGeom>
          <a:noFill/>
        </p:spPr>
      </p:pic>
      <p:pic>
        <p:nvPicPr>
          <p:cNvPr id="29705" name="Picture 9" descr="https://img.psiheya-market.ru/upload/storage/2016/10-idej-dlya-semejnogo-otdyha-s-rebenk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047986"/>
            <a:ext cx="3143272" cy="1952656"/>
          </a:xfrm>
          <a:prstGeom prst="rect">
            <a:avLst/>
          </a:prstGeom>
          <a:noFill/>
        </p:spPr>
      </p:pic>
      <p:pic>
        <p:nvPicPr>
          <p:cNvPr id="29707" name="Picture 11" descr="https://cs5.pikabu.ru/post_img/big/2015/09/18/5/1442562374_10570658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071684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/>
              <a:t>Послание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32D62C6-43B5-4AF2-B311-D375EBE65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786666"/>
              </p:ext>
            </p:extLst>
          </p:nvPr>
        </p:nvGraphicFramePr>
        <p:xfrm>
          <a:off x="3143240" y="915566"/>
          <a:ext cx="5543560" cy="392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Picture 3" descr="C:\Users\Админ\Downloads\fo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73070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10"/>
            <a:ext cx="8229600" cy="8572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/>
              <a:t>Используемые ресурсы: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EC9382F-8B6E-4E89-8EDE-EE7031FDF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730885"/>
              </p:ext>
            </p:extLst>
          </p:nvPr>
        </p:nvGraphicFramePr>
        <p:xfrm>
          <a:off x="500034" y="1995686"/>
          <a:ext cx="817642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6"/>
            <a:ext cx="5429288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atin typeface="Kazimir" pitchFamily="2" charset="-52"/>
                <a:cs typeface="Gotham Pro Medium" pitchFamily="2" charset="0"/>
              </a:rPr>
              <a:t>Ток –шоу         </a:t>
            </a:r>
            <a:br>
              <a:rPr lang="ru-RU" sz="2400" b="1" dirty="0">
                <a:latin typeface="Kazimir" pitchFamily="2" charset="-52"/>
                <a:cs typeface="Gotham Pro Medium" pitchFamily="2" charset="0"/>
              </a:rPr>
            </a:br>
            <a:r>
              <a:rPr lang="ru-RU" sz="2400" b="1" dirty="0">
                <a:latin typeface="Kazimir" pitchFamily="2" charset="-52"/>
                <a:cs typeface="Gotham Pro Medium" pitchFamily="2" charset="0"/>
              </a:rPr>
              <a:t>                                                 «Отцы и дети»</a:t>
            </a:r>
            <a:br>
              <a:rPr lang="ru-RU" sz="2400" b="1" dirty="0">
                <a:latin typeface="Kazimir" pitchFamily="2" charset="-52"/>
                <a:cs typeface="Gotham Pro Medium" pitchFamily="2" charset="0"/>
              </a:rPr>
            </a:b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62"/>
            <a:ext cx="7858180" cy="3913347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pic>
        <p:nvPicPr>
          <p:cNvPr id="9" name="Picture 2" descr="https://psy-files.ru/wp-content/uploads/c/0/3/c03f1a5abc0366136a14a1abbc9d4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6225" y="1231989"/>
            <a:ext cx="3214710" cy="3000396"/>
          </a:xfrm>
          <a:prstGeom prst="rect">
            <a:avLst/>
          </a:prstGeom>
          <a:noFill/>
        </p:spPr>
      </p:pic>
      <p:pic>
        <p:nvPicPr>
          <p:cNvPr id="4" name="Picture 4" descr="https://sun9-1.userapi.com/impg/Td-OqumyrD3qGrZ80n6MRzDhEDHsUQ0IJYfGKQ/Ar-Cs78mnjo.jpg?size=1280x854&amp;quality=96&amp;sign=de4b4661441b3c9ecbad1c6dfb56c920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5933" y="1223453"/>
            <a:ext cx="342978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Цели: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96B0C61-B882-4C47-AE71-FAF7BB32B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446407"/>
              </p:ext>
            </p:extLst>
          </p:nvPr>
        </p:nvGraphicFramePr>
        <p:xfrm>
          <a:off x="457200" y="1635646"/>
          <a:ext cx="829126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7649F89-100E-45D6-8493-D9861EA51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542071"/>
              </p:ext>
            </p:extLst>
          </p:nvPr>
        </p:nvGraphicFramePr>
        <p:xfrm>
          <a:off x="1071538" y="205978"/>
          <a:ext cx="7615262" cy="294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24D03F8-BAB3-44A5-A8E2-E55F794DD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898056"/>
              </p:ext>
            </p:extLst>
          </p:nvPr>
        </p:nvGraphicFramePr>
        <p:xfrm>
          <a:off x="6296184" y="3363838"/>
          <a:ext cx="237626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Правила дискуссии: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A3BA29C-C44E-4DC1-9163-B9318B74F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9739"/>
              </p:ext>
            </p:extLst>
          </p:nvPr>
        </p:nvGraphicFramePr>
        <p:xfrm>
          <a:off x="457200" y="1779662"/>
          <a:ext cx="82296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Статистика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3708661-D345-4BA2-A886-2750A3C07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812174"/>
              </p:ext>
            </p:extLst>
          </p:nvPr>
        </p:nvGraphicFramePr>
        <p:xfrm>
          <a:off x="592148" y="1785933"/>
          <a:ext cx="4267884" cy="222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https://avatars.mds.yandex.net/get-zen_doc/1704908/pub_5defc93e79c26e00b2306233_5e078ff8e6cb9b00adbcf1b0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1785932"/>
            <a:ext cx="3336910" cy="222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6"/>
            <a:ext cx="8229600" cy="92869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/>
              <a:t>История «Маски»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1508" name="Picture 4" descr="https://rosphoto.com/images/u/articles/1910/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98" y="1506852"/>
            <a:ext cx="4108402" cy="3167766"/>
          </a:xfrm>
          <a:prstGeom prst="rect">
            <a:avLst/>
          </a:prstGeom>
          <a:noFill/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D8CA74B-DCB1-4B02-B6C3-1163198A7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30633"/>
              </p:ext>
            </p:extLst>
          </p:nvPr>
        </p:nvGraphicFramePr>
        <p:xfrm>
          <a:off x="4622130" y="1428741"/>
          <a:ext cx="4107504" cy="332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Общий вопрос для дискуссии: </a:t>
            </a:r>
            <a:endParaRPr lang="ru-RU" sz="36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821B4A-9B42-4824-B24A-D6A2F11DD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983855"/>
              </p:ext>
            </p:extLst>
          </p:nvPr>
        </p:nvGraphicFramePr>
        <p:xfrm>
          <a:off x="428152" y="1995686"/>
          <a:ext cx="4572032" cy="125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AutoShape 3" descr="https://zdescenter.ru/images/blog/kak-naladit-otnosheniya-s-rebenkom-mnenie-psikholog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zdescenter.ru/images/blog/kak-naladit-otnosheniya-s-rebenkom-mnenie-psikholog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5" name="AutoShape 7" descr="https://zdescenter.ru/images/blog/kak-naladit-otnosheniya-s-rebenkom-mnenie-psikholog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 descr="https://avatars.mds.yandex.net/get-zen_doc/2262910/pub_60ab9b89288764247f6a1d7f_60ab9faee4677d6f7c3d4d3b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00" y="1419622"/>
            <a:ext cx="3571900" cy="274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72"/>
            <a:ext cx="8229600" cy="8572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/>
              <a:t>Свобода, которую так хотят обрести наши дети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9569310-9911-4BDC-945B-58B423992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734573"/>
              </p:ext>
            </p:extLst>
          </p:nvPr>
        </p:nvGraphicFramePr>
        <p:xfrm>
          <a:off x="4139952" y="1851670"/>
          <a:ext cx="45182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Picture 3" descr="https://avatars.mds.yandex.net/get-zen_doc/4756594/pub_619f8cd4fd0e4f5c6c039597_619f8cebaa8e2371c9d20f47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563638"/>
            <a:ext cx="2870170" cy="312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883</Words>
  <Application>Microsoft Office PowerPoint</Application>
  <PresentationFormat>Экран (16:9)</PresentationFormat>
  <Paragraphs>68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Gotham Pro</vt:lpstr>
      <vt:lpstr>Gotham Pro Medium</vt:lpstr>
      <vt:lpstr>Kazimir</vt:lpstr>
      <vt:lpstr>Тема Office</vt:lpstr>
      <vt:lpstr>Презентация PowerPoint</vt:lpstr>
      <vt:lpstr>Ток –шоу                                                           «Отцы и дети» </vt:lpstr>
      <vt:lpstr>Цели:</vt:lpstr>
      <vt:lpstr>Презентация PowerPoint</vt:lpstr>
      <vt:lpstr>Правила дискуссии:</vt:lpstr>
      <vt:lpstr>Статистика</vt:lpstr>
      <vt:lpstr>История «Маски» </vt:lpstr>
      <vt:lpstr>Общий вопрос для дискуссии: </vt:lpstr>
      <vt:lpstr>Свобода, которую так хотят обрести наши дети</vt:lpstr>
      <vt:lpstr>Советы психолога</vt:lpstr>
      <vt:lpstr>«Юношеский максимализм-это…» </vt:lpstr>
      <vt:lpstr>Вопрос для обсуждения</vt:lpstr>
      <vt:lpstr>Презентация PowerPoint</vt:lpstr>
      <vt:lpstr>Китайская притча «Ладная семья»</vt:lpstr>
      <vt:lpstr>Презентация PowerPoint</vt:lpstr>
      <vt:lpstr>Послание</vt:lpstr>
      <vt:lpstr>Используемые ресурсы: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stass3@yandex.ru</dc:creator>
  <cp:lastModifiedBy>Сергей</cp:lastModifiedBy>
  <cp:revision>23</cp:revision>
  <dcterms:created xsi:type="dcterms:W3CDTF">2021-07-30T15:15:14Z</dcterms:created>
  <dcterms:modified xsi:type="dcterms:W3CDTF">2022-03-04T09:47:24Z</dcterms:modified>
</cp:coreProperties>
</file>